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changesInfos/changesInfo1.xml" ContentType="application/vnd.ms-powerpoint.changesinfo+xml"/>
  <Override PartName="/ppt/authors.xml" ContentType="application/vnd.ms-powerpoint.author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4"/>
  </p:sldMasterIdLst>
  <p:notesMasterIdLst>
    <p:notesMasterId r:id="rId15"/>
  </p:notesMasterIdLst>
  <p:handoutMasterIdLst>
    <p:handoutMasterId r:id="rId16"/>
  </p:handoutMasterIdLst>
  <p:sldIdLst>
    <p:sldId id="2561" r:id="rId5"/>
    <p:sldId id="2562" r:id="rId6"/>
    <p:sldId id="2571" r:id="rId7"/>
    <p:sldId id="2563" r:id="rId8"/>
    <p:sldId id="2564" r:id="rId9"/>
    <p:sldId id="2565" r:id="rId10"/>
    <p:sldId id="2566" r:id="rId11"/>
    <p:sldId id="2568" r:id="rId12"/>
    <p:sldId id="2569" r:id="rId13"/>
    <p:sldId id="25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FW Auxiliary Legislative Program Training Presentation" id="{99CCC4DB-A48E-4FB4-A2A7-52FCD6A8B375}">
          <p14:sldIdLst>
            <p14:sldId id="2561"/>
          </p14:sldIdLst>
        </p14:section>
        <p14:section name="VFW Auxiliary Legislative Program Overview" id="{77B060D0-7E99-4E50-AB0B-98A361D9EBBF}">
          <p14:sldIdLst>
            <p14:sldId id="2562"/>
            <p14:sldId id="2571"/>
            <p14:sldId id="2563"/>
            <p14:sldId id="2564"/>
            <p14:sldId id="2565"/>
            <p14:sldId id="2566"/>
            <p14:sldId id="2568"/>
            <p14:sldId id="2569"/>
            <p14:sldId id="2570"/>
          </p14:sldIdLst>
        </p14:section>
      </p14:section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941987A-41B7-49AC-EE6E-03F2D0BD95BA}" name="Daria Naidenov" initials="DN" userId="S::danaidenov@microsoft.com::ab38ab5f-bdf0-4774-ae5a-d2782abb2027" providerId="AD"/>
  <p188:author id="{05079B93-9652-6626-7181-414354FAD15D}" name="Sher Dionisio" initials="SD" userId="Sher Dionisio" providerId="Non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0E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E269D01E-BC32-4049-B463-5C60D7B0CCD2}" styleName="Themed Style 2 - Accent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0" d="100"/>
          <a:sy n="110" d="100"/>
        </p:scale>
        <p:origin x="-558"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8/10/relationships/authors" Targe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mela Monroe" userId="b6ceb6bf569fcab3" providerId="LiveId" clId="{275B3D97-8CA2-4F7F-BF27-83DCE5415156}"/>
    <pc:docChg chg="undo custSel addSld delSld modSld modSection">
      <pc:chgData name="Pamela Monroe" userId="b6ceb6bf569fcab3" providerId="LiveId" clId="{275B3D97-8CA2-4F7F-BF27-83DCE5415156}" dt="2026-01-31T17:39:17.825" v="1623" actId="207"/>
      <pc:docMkLst>
        <pc:docMk/>
      </pc:docMkLst>
      <pc:sldChg chg="modSp mod modAnim">
        <pc:chgData name="Pamela Monroe" userId="b6ceb6bf569fcab3" providerId="LiveId" clId="{275B3D97-8CA2-4F7F-BF27-83DCE5415156}" dt="2026-01-31T15:18:05.877" v="118" actId="27636"/>
        <pc:sldMkLst>
          <pc:docMk/>
          <pc:sldMk cId="2257546041" sldId="2561"/>
        </pc:sldMkLst>
        <pc:spChg chg="mod">
          <ac:chgData name="Pamela Monroe" userId="b6ceb6bf569fcab3" providerId="LiveId" clId="{275B3D97-8CA2-4F7F-BF27-83DCE5415156}" dt="2026-01-31T15:15:34.620" v="62" actId="27636"/>
          <ac:spMkLst>
            <pc:docMk/>
            <pc:sldMk cId="2257546041" sldId="2561"/>
            <ac:spMk id="2" creationId="{37D14001-4ED9-20E2-515B-A0A0114769F3}"/>
          </ac:spMkLst>
        </pc:spChg>
        <pc:spChg chg="mod">
          <ac:chgData name="Pamela Monroe" userId="b6ceb6bf569fcab3" providerId="LiveId" clId="{275B3D97-8CA2-4F7F-BF27-83DCE5415156}" dt="2026-01-31T15:18:05.877" v="118" actId="27636"/>
          <ac:spMkLst>
            <pc:docMk/>
            <pc:sldMk cId="2257546041" sldId="2561"/>
            <ac:spMk id="4" creationId="{97B1FF17-1281-AEC3-BFA8-2818EF11F886}"/>
          </ac:spMkLst>
        </pc:spChg>
      </pc:sldChg>
      <pc:sldChg chg="addSp delSp modSp mod modClrScheme delAnim chgLayout">
        <pc:chgData name="Pamela Monroe" userId="b6ceb6bf569fcab3" providerId="LiveId" clId="{275B3D97-8CA2-4F7F-BF27-83DCE5415156}" dt="2026-01-31T15:33:14.098" v="162" actId="122"/>
        <pc:sldMkLst>
          <pc:docMk/>
          <pc:sldMk cId="1924116763" sldId="2562"/>
        </pc:sldMkLst>
        <pc:spChg chg="del mod">
          <ac:chgData name="Pamela Monroe" userId="b6ceb6bf569fcab3" providerId="LiveId" clId="{275B3D97-8CA2-4F7F-BF27-83DCE5415156}" dt="2026-01-31T15:22:16.956" v="122" actId="478"/>
          <ac:spMkLst>
            <pc:docMk/>
            <pc:sldMk cId="1924116763" sldId="2562"/>
            <ac:spMk id="4" creationId="{8D3E0CD9-471B-8C99-2673-03A6B8834C91}"/>
          </ac:spMkLst>
        </pc:spChg>
        <pc:spChg chg="add del mod">
          <ac:chgData name="Pamela Monroe" userId="b6ceb6bf569fcab3" providerId="LiveId" clId="{275B3D97-8CA2-4F7F-BF27-83DCE5415156}" dt="2026-01-31T15:23:09.302" v="123" actId="26606"/>
          <ac:spMkLst>
            <pc:docMk/>
            <pc:sldMk cId="1924116763" sldId="2562"/>
            <ac:spMk id="5" creationId="{4C82D8DB-8940-FF57-B2A1-F20F97F395A7}"/>
          </ac:spMkLst>
        </pc:spChg>
        <pc:spChg chg="add del mod">
          <ac:chgData name="Pamela Monroe" userId="b6ceb6bf569fcab3" providerId="LiveId" clId="{275B3D97-8CA2-4F7F-BF27-83DCE5415156}" dt="2026-01-31T15:24:05.675" v="145" actId="478"/>
          <ac:spMkLst>
            <pc:docMk/>
            <pc:sldMk cId="1924116763" sldId="2562"/>
            <ac:spMk id="10" creationId="{89A3CCB4-1B65-614D-BB01-B1A2826EFE6B}"/>
          </ac:spMkLst>
        </pc:spChg>
        <pc:spChg chg="add mod">
          <ac:chgData name="Pamela Monroe" userId="b6ceb6bf569fcab3" providerId="LiveId" clId="{275B3D97-8CA2-4F7F-BF27-83DCE5415156}" dt="2026-01-31T15:33:14.098" v="162" actId="122"/>
          <ac:spMkLst>
            <pc:docMk/>
            <pc:sldMk cId="1924116763" sldId="2562"/>
            <ac:spMk id="12" creationId="{75FCB495-A8ED-7D50-452F-D4A8A7D67E12}"/>
          </ac:spMkLst>
        </pc:spChg>
        <pc:spChg chg="add del mod">
          <ac:chgData name="Pamela Monroe" userId="b6ceb6bf569fcab3" providerId="LiveId" clId="{275B3D97-8CA2-4F7F-BF27-83DCE5415156}" dt="2026-01-31T15:28:02.837" v="157" actId="478"/>
          <ac:spMkLst>
            <pc:docMk/>
            <pc:sldMk cId="1924116763" sldId="2562"/>
            <ac:spMk id="17" creationId="{4D6D6CDA-F14A-31CE-E1D7-944B179AAB96}"/>
          </ac:spMkLst>
        </pc:spChg>
        <pc:picChg chg="add mod">
          <ac:chgData name="Pamela Monroe" userId="b6ceb6bf569fcab3" providerId="LiveId" clId="{275B3D97-8CA2-4F7F-BF27-83DCE5415156}" dt="2026-01-31T15:32:58.023" v="161" actId="1076"/>
          <ac:picMkLst>
            <pc:docMk/>
            <pc:sldMk cId="1924116763" sldId="2562"/>
            <ac:picMk id="2" creationId="{746D5286-4C54-C542-BDB2-C2620938CFE6}"/>
          </ac:picMkLst>
        </pc:picChg>
      </pc:sldChg>
      <pc:sldChg chg="addSp delSp modSp mod delAnim">
        <pc:chgData name="Pamela Monroe" userId="b6ceb6bf569fcab3" providerId="LiveId" clId="{275B3D97-8CA2-4F7F-BF27-83DCE5415156}" dt="2026-01-31T16:10:03.401" v="504" actId="20577"/>
        <pc:sldMkLst>
          <pc:docMk/>
          <pc:sldMk cId="481651665" sldId="2563"/>
        </pc:sldMkLst>
        <pc:spChg chg="del mod">
          <ac:chgData name="Pamela Monroe" userId="b6ceb6bf569fcab3" providerId="LiveId" clId="{275B3D97-8CA2-4F7F-BF27-83DCE5415156}" dt="2026-01-31T15:56:20.748" v="348" actId="478"/>
          <ac:spMkLst>
            <pc:docMk/>
            <pc:sldMk cId="481651665" sldId="2563"/>
            <ac:spMk id="2" creationId="{1647F22E-2A3F-599D-F560-8BE4AA6E1A48}"/>
          </ac:spMkLst>
        </pc:spChg>
        <pc:spChg chg="del">
          <ac:chgData name="Pamela Monroe" userId="b6ceb6bf569fcab3" providerId="LiveId" clId="{275B3D97-8CA2-4F7F-BF27-83DCE5415156}" dt="2026-01-31T15:56:37.753" v="349" actId="478"/>
          <ac:spMkLst>
            <pc:docMk/>
            <pc:sldMk cId="481651665" sldId="2563"/>
            <ac:spMk id="5" creationId="{7E169D2A-3439-4C41-9802-44B3F87209E0}"/>
          </ac:spMkLst>
        </pc:spChg>
        <pc:spChg chg="add mod">
          <ac:chgData name="Pamela Monroe" userId="b6ceb6bf569fcab3" providerId="LiveId" clId="{275B3D97-8CA2-4F7F-BF27-83DCE5415156}" dt="2026-01-31T16:10:03.401" v="504" actId="20577"/>
          <ac:spMkLst>
            <pc:docMk/>
            <pc:sldMk cId="481651665" sldId="2563"/>
            <ac:spMk id="6" creationId="{772B01F5-0A44-A978-4576-BBA6B84EE1E2}"/>
          </ac:spMkLst>
        </pc:spChg>
        <pc:picChg chg="add mod">
          <ac:chgData name="Pamela Monroe" userId="b6ceb6bf569fcab3" providerId="LiveId" clId="{275B3D97-8CA2-4F7F-BF27-83DCE5415156}" dt="2026-01-31T16:08:03.198" v="489" actId="1076"/>
          <ac:picMkLst>
            <pc:docMk/>
            <pc:sldMk cId="481651665" sldId="2563"/>
            <ac:picMk id="8" creationId="{D0A0FE4A-7598-4458-6E55-BE5C568EB7CA}"/>
          </ac:picMkLst>
        </pc:picChg>
        <pc:picChg chg="add mod">
          <ac:chgData name="Pamela Monroe" userId="b6ceb6bf569fcab3" providerId="LiveId" clId="{275B3D97-8CA2-4F7F-BF27-83DCE5415156}" dt="2026-01-31T16:09:43.299" v="494" actId="1076"/>
          <ac:picMkLst>
            <pc:docMk/>
            <pc:sldMk cId="481651665" sldId="2563"/>
            <ac:picMk id="9" creationId="{92A2C6A3-3A42-308F-CE3E-D491101B2D97}"/>
          </ac:picMkLst>
        </pc:picChg>
        <pc:picChg chg="add mod">
          <ac:chgData name="Pamela Monroe" userId="b6ceb6bf569fcab3" providerId="LiveId" clId="{275B3D97-8CA2-4F7F-BF27-83DCE5415156}" dt="2026-01-31T16:07:00.986" v="475" actId="14100"/>
          <ac:picMkLst>
            <pc:docMk/>
            <pc:sldMk cId="481651665" sldId="2563"/>
            <ac:picMk id="10" creationId="{790599BB-E4EB-FD0B-82BE-04EB106E19F8}"/>
          </ac:picMkLst>
        </pc:picChg>
      </pc:sldChg>
      <pc:sldChg chg="addSp delSp modSp mod delAnim">
        <pc:chgData name="Pamela Monroe" userId="b6ceb6bf569fcab3" providerId="LiveId" clId="{275B3D97-8CA2-4F7F-BF27-83DCE5415156}" dt="2026-01-31T16:18:36.851" v="714" actId="122"/>
        <pc:sldMkLst>
          <pc:docMk/>
          <pc:sldMk cId="3724176742" sldId="2564"/>
        </pc:sldMkLst>
        <pc:spChg chg="mod">
          <ac:chgData name="Pamela Monroe" userId="b6ceb6bf569fcab3" providerId="LiveId" clId="{275B3D97-8CA2-4F7F-BF27-83DCE5415156}" dt="2026-01-31T16:18:36.851" v="714" actId="122"/>
          <ac:spMkLst>
            <pc:docMk/>
            <pc:sldMk cId="3724176742" sldId="2564"/>
            <ac:spMk id="2" creationId="{AF85105E-BA2B-96C2-C326-D30A5944E1A6}"/>
          </ac:spMkLst>
        </pc:spChg>
        <pc:spChg chg="add del mod">
          <ac:chgData name="Pamela Monroe" userId="b6ceb6bf569fcab3" providerId="LiveId" clId="{275B3D97-8CA2-4F7F-BF27-83DCE5415156}" dt="2026-01-31T16:14:01.723" v="511" actId="478"/>
          <ac:spMkLst>
            <pc:docMk/>
            <pc:sldMk cId="3724176742" sldId="2564"/>
            <ac:spMk id="3" creationId="{5A12A3A7-BB70-A725-6075-1443BF8CB2B5}"/>
          </ac:spMkLst>
        </pc:spChg>
        <pc:spChg chg="del mod">
          <ac:chgData name="Pamela Monroe" userId="b6ceb6bf569fcab3" providerId="LiveId" clId="{275B3D97-8CA2-4F7F-BF27-83DCE5415156}" dt="2026-01-31T16:12:26.077" v="506" actId="478"/>
          <ac:spMkLst>
            <pc:docMk/>
            <pc:sldMk cId="3724176742" sldId="2564"/>
            <ac:spMk id="5" creationId="{C6269167-3FA7-4C2D-AEA6-9BA89AD9C35E}"/>
          </ac:spMkLst>
        </pc:spChg>
        <pc:spChg chg="add mod">
          <ac:chgData name="Pamela Monroe" userId="b6ceb6bf569fcab3" providerId="LiveId" clId="{275B3D97-8CA2-4F7F-BF27-83DCE5415156}" dt="2026-01-31T16:13:47.044" v="509" actId="767"/>
          <ac:spMkLst>
            <pc:docMk/>
            <pc:sldMk cId="3724176742" sldId="2564"/>
            <ac:spMk id="6" creationId="{FE0DD326-11A8-B22A-32CE-7F2A5F0E2CF0}"/>
          </ac:spMkLst>
        </pc:spChg>
        <pc:spChg chg="add mod">
          <ac:chgData name="Pamela Monroe" userId="b6ceb6bf569fcab3" providerId="LiveId" clId="{275B3D97-8CA2-4F7F-BF27-83DCE5415156}" dt="2026-01-31T16:18:20.745" v="713" actId="255"/>
          <ac:spMkLst>
            <pc:docMk/>
            <pc:sldMk cId="3724176742" sldId="2564"/>
            <ac:spMk id="7" creationId="{11006BF3-6736-EE41-DA49-932BD253EDB4}"/>
          </ac:spMkLst>
        </pc:spChg>
      </pc:sldChg>
      <pc:sldChg chg="addSp modSp mod modAnim">
        <pc:chgData name="Pamela Monroe" userId="b6ceb6bf569fcab3" providerId="LiveId" clId="{275B3D97-8CA2-4F7F-BF27-83DCE5415156}" dt="2026-01-31T16:38:59.726" v="1006" actId="255"/>
        <pc:sldMkLst>
          <pc:docMk/>
          <pc:sldMk cId="1824287067" sldId="2565"/>
        </pc:sldMkLst>
        <pc:spChg chg="mod">
          <ac:chgData name="Pamela Monroe" userId="b6ceb6bf569fcab3" providerId="LiveId" clId="{275B3D97-8CA2-4F7F-BF27-83DCE5415156}" dt="2026-01-31T16:38:59.726" v="1006" actId="255"/>
          <ac:spMkLst>
            <pc:docMk/>
            <pc:sldMk cId="1824287067" sldId="2565"/>
            <ac:spMk id="2" creationId="{0024CBEB-6D6A-E4F4-B0A6-58F5FF2DB22B}"/>
          </ac:spMkLst>
        </pc:spChg>
        <pc:spChg chg="add mod">
          <ac:chgData name="Pamela Monroe" userId="b6ceb6bf569fcab3" providerId="LiveId" clId="{275B3D97-8CA2-4F7F-BF27-83DCE5415156}" dt="2026-01-31T16:38:40.641" v="1005" actId="255"/>
          <ac:spMkLst>
            <pc:docMk/>
            <pc:sldMk cId="1824287067" sldId="2565"/>
            <ac:spMk id="3" creationId="{AA65F0BF-8E6C-96BB-5A1F-B354B4B46B9F}"/>
          </ac:spMkLst>
        </pc:spChg>
        <pc:spChg chg="mod">
          <ac:chgData name="Pamela Monroe" userId="b6ceb6bf569fcab3" providerId="LiveId" clId="{275B3D97-8CA2-4F7F-BF27-83DCE5415156}" dt="2026-01-31T16:21:33.206" v="745" actId="20577"/>
          <ac:spMkLst>
            <pc:docMk/>
            <pc:sldMk cId="1824287067" sldId="2565"/>
            <ac:spMk id="5" creationId="{DB96698B-FD76-4D39-ADF2-2F3B2A31E185}"/>
          </ac:spMkLst>
        </pc:spChg>
      </pc:sldChg>
      <pc:sldChg chg="modSp mod">
        <pc:chgData name="Pamela Monroe" userId="b6ceb6bf569fcab3" providerId="LiveId" clId="{275B3D97-8CA2-4F7F-BF27-83DCE5415156}" dt="2026-01-31T16:51:02.582" v="1035" actId="1076"/>
        <pc:sldMkLst>
          <pc:docMk/>
          <pc:sldMk cId="210468731" sldId="2566"/>
        </pc:sldMkLst>
        <pc:spChg chg="mod">
          <ac:chgData name="Pamela Monroe" userId="b6ceb6bf569fcab3" providerId="LiveId" clId="{275B3D97-8CA2-4F7F-BF27-83DCE5415156}" dt="2026-01-31T16:51:02.582" v="1035" actId="1076"/>
          <ac:spMkLst>
            <pc:docMk/>
            <pc:sldMk cId="210468731" sldId="2566"/>
            <ac:spMk id="2" creationId="{53486BDC-E40D-90B6-1B41-F403887DE72F}"/>
          </ac:spMkLst>
        </pc:spChg>
        <pc:spChg chg="mod">
          <ac:chgData name="Pamela Monroe" userId="b6ceb6bf569fcab3" providerId="LiveId" clId="{275B3D97-8CA2-4F7F-BF27-83DCE5415156}" dt="2026-01-31T16:49:58.386" v="1030" actId="1076"/>
          <ac:spMkLst>
            <pc:docMk/>
            <pc:sldMk cId="210468731" sldId="2566"/>
            <ac:spMk id="5" creationId="{3B3F72C3-9730-4D40-9E2F-0F232C7C97AD}"/>
          </ac:spMkLst>
        </pc:spChg>
        <pc:picChg chg="mod">
          <ac:chgData name="Pamela Monroe" userId="b6ceb6bf569fcab3" providerId="LiveId" clId="{275B3D97-8CA2-4F7F-BF27-83DCE5415156}" dt="2026-01-31T16:47:40.497" v="1008" actId="14100"/>
          <ac:picMkLst>
            <pc:docMk/>
            <pc:sldMk cId="210468731" sldId="2566"/>
            <ac:picMk id="4" creationId="{E14A695A-5F37-4DF7-8E52-D04F94411F86}"/>
          </ac:picMkLst>
        </pc:picChg>
      </pc:sldChg>
      <pc:sldChg chg="del">
        <pc:chgData name="Pamela Monroe" userId="b6ceb6bf569fcab3" providerId="LiveId" clId="{275B3D97-8CA2-4F7F-BF27-83DCE5415156}" dt="2026-01-31T16:53:31.895" v="1036" actId="2696"/>
        <pc:sldMkLst>
          <pc:docMk/>
          <pc:sldMk cId="3546655589" sldId="2567"/>
        </pc:sldMkLst>
      </pc:sldChg>
      <pc:sldChg chg="modSp mod">
        <pc:chgData name="Pamela Monroe" userId="b6ceb6bf569fcab3" providerId="LiveId" clId="{275B3D97-8CA2-4F7F-BF27-83DCE5415156}" dt="2026-01-31T17:03:27.055" v="1124" actId="20577"/>
        <pc:sldMkLst>
          <pc:docMk/>
          <pc:sldMk cId="21518269" sldId="2568"/>
        </pc:sldMkLst>
        <pc:spChg chg="mod">
          <ac:chgData name="Pamela Monroe" userId="b6ceb6bf569fcab3" providerId="LiveId" clId="{275B3D97-8CA2-4F7F-BF27-83DCE5415156}" dt="2026-01-31T17:03:27.055" v="1124" actId="20577"/>
          <ac:spMkLst>
            <pc:docMk/>
            <pc:sldMk cId="21518269" sldId="2568"/>
            <ac:spMk id="5" creationId="{BA06F79D-1065-4BC1-BA05-1AA158A141ED}"/>
          </ac:spMkLst>
        </pc:spChg>
      </pc:sldChg>
      <pc:sldChg chg="modSp mod modAnim">
        <pc:chgData name="Pamela Monroe" userId="b6ceb6bf569fcab3" providerId="LiveId" clId="{275B3D97-8CA2-4F7F-BF27-83DCE5415156}" dt="2026-01-31T17:22:21.225" v="1390" actId="1076"/>
        <pc:sldMkLst>
          <pc:docMk/>
          <pc:sldMk cId="2139622746" sldId="2569"/>
        </pc:sldMkLst>
        <pc:spChg chg="mod">
          <ac:chgData name="Pamela Monroe" userId="b6ceb6bf569fcab3" providerId="LiveId" clId="{275B3D97-8CA2-4F7F-BF27-83DCE5415156}" dt="2026-01-31T17:22:08.031" v="1389" actId="20577"/>
          <ac:spMkLst>
            <pc:docMk/>
            <pc:sldMk cId="2139622746" sldId="2569"/>
            <ac:spMk id="2" creationId="{06C4E235-D0EC-EE19-1FC9-BF4645522A29}"/>
          </ac:spMkLst>
        </pc:spChg>
        <pc:spChg chg="mod">
          <ac:chgData name="Pamela Monroe" userId="b6ceb6bf569fcab3" providerId="LiveId" clId="{275B3D97-8CA2-4F7F-BF27-83DCE5415156}" dt="2026-01-31T17:22:21.225" v="1390" actId="1076"/>
          <ac:spMkLst>
            <pc:docMk/>
            <pc:sldMk cId="2139622746" sldId="2569"/>
            <ac:spMk id="5" creationId="{3D7D1582-67CF-4E82-8325-036A46F925B4}"/>
          </ac:spMkLst>
        </pc:spChg>
      </pc:sldChg>
      <pc:sldChg chg="addSp delSp modSp mod delAnim">
        <pc:chgData name="Pamela Monroe" userId="b6ceb6bf569fcab3" providerId="LiveId" clId="{275B3D97-8CA2-4F7F-BF27-83DCE5415156}" dt="2026-01-31T17:39:17.825" v="1623" actId="207"/>
        <pc:sldMkLst>
          <pc:docMk/>
          <pc:sldMk cId="666744498" sldId="2570"/>
        </pc:sldMkLst>
        <pc:spChg chg="mod">
          <ac:chgData name="Pamela Monroe" userId="b6ceb6bf569fcab3" providerId="LiveId" clId="{275B3D97-8CA2-4F7F-BF27-83DCE5415156}" dt="2026-01-31T17:29:14.944" v="1544" actId="14100"/>
          <ac:spMkLst>
            <pc:docMk/>
            <pc:sldMk cId="666744498" sldId="2570"/>
            <ac:spMk id="2" creationId="{CA3A81B6-5AB9-4E0C-831F-5CFC7FF4DA24}"/>
          </ac:spMkLst>
        </pc:spChg>
        <pc:spChg chg="del">
          <ac:chgData name="Pamela Monroe" userId="b6ceb6bf569fcab3" providerId="LiveId" clId="{275B3D97-8CA2-4F7F-BF27-83DCE5415156}" dt="2026-01-31T17:29:02.520" v="1543" actId="478"/>
          <ac:spMkLst>
            <pc:docMk/>
            <pc:sldMk cId="666744498" sldId="2570"/>
            <ac:spMk id="5" creationId="{5D808373-9DB3-4C69-8685-BDE6438502B2}"/>
          </ac:spMkLst>
        </pc:spChg>
        <pc:spChg chg="add del mod">
          <ac:chgData name="Pamela Monroe" userId="b6ceb6bf569fcab3" providerId="LiveId" clId="{275B3D97-8CA2-4F7F-BF27-83DCE5415156}" dt="2026-01-31T17:31:32.163" v="1553" actId="478"/>
          <ac:spMkLst>
            <pc:docMk/>
            <pc:sldMk cId="666744498" sldId="2570"/>
            <ac:spMk id="8" creationId="{E8EB0C5D-D194-9947-CD9F-D5D2A66C9C29}"/>
          </ac:spMkLst>
        </pc:spChg>
        <pc:spChg chg="add mod">
          <ac:chgData name="Pamela Monroe" userId="b6ceb6bf569fcab3" providerId="LiveId" clId="{275B3D97-8CA2-4F7F-BF27-83DCE5415156}" dt="2026-01-31T17:39:17.825" v="1623" actId="207"/>
          <ac:spMkLst>
            <pc:docMk/>
            <pc:sldMk cId="666744498" sldId="2570"/>
            <ac:spMk id="9" creationId="{9BB560DE-D0FB-4DEA-AE55-3B8FFC822D4E}"/>
          </ac:spMkLst>
        </pc:spChg>
        <pc:picChg chg="del">
          <ac:chgData name="Pamela Monroe" userId="b6ceb6bf569fcab3" providerId="LiveId" clId="{275B3D97-8CA2-4F7F-BF27-83DCE5415156}" dt="2026-01-31T17:31:13.013" v="1550" actId="478"/>
          <ac:picMkLst>
            <pc:docMk/>
            <pc:sldMk cId="666744498" sldId="2570"/>
            <ac:picMk id="4" creationId="{DB67AB3C-F559-47C7-AE20-3603307D48BF}"/>
          </ac:picMkLst>
        </pc:picChg>
        <pc:picChg chg="add mod">
          <ac:chgData name="Pamela Monroe" userId="b6ceb6bf569fcab3" providerId="LiveId" clId="{275B3D97-8CA2-4F7F-BF27-83DCE5415156}" dt="2026-01-31T17:31:53.143" v="1556" actId="1076"/>
          <ac:picMkLst>
            <pc:docMk/>
            <pc:sldMk cId="666744498" sldId="2570"/>
            <ac:picMk id="6" creationId="{3D8EAA45-493B-D20F-B9C1-21993A1FE3BE}"/>
          </ac:picMkLst>
        </pc:picChg>
        <pc:picChg chg="add mod">
          <ac:chgData name="Pamela Monroe" userId="b6ceb6bf569fcab3" providerId="LiveId" clId="{275B3D97-8CA2-4F7F-BF27-83DCE5415156}" dt="2026-01-31T17:38:47.659" v="1621" actId="14100"/>
          <ac:picMkLst>
            <pc:docMk/>
            <pc:sldMk cId="666744498" sldId="2570"/>
            <ac:picMk id="10" creationId="{A7536CE3-D996-AC63-C86C-722C4AAE4F82}"/>
          </ac:picMkLst>
        </pc:picChg>
      </pc:sldChg>
      <pc:sldChg chg="delSp modSp add mod chgLayout">
        <pc:chgData name="Pamela Monroe" userId="b6ceb6bf569fcab3" providerId="LiveId" clId="{275B3D97-8CA2-4F7F-BF27-83DCE5415156}" dt="2026-01-31T15:54:57.110" v="346" actId="1076"/>
        <pc:sldMkLst>
          <pc:docMk/>
          <pc:sldMk cId="4081467720" sldId="2571"/>
        </pc:sldMkLst>
        <pc:spChg chg="mod">
          <ac:chgData name="Pamela Monroe" userId="b6ceb6bf569fcab3" providerId="LiveId" clId="{275B3D97-8CA2-4F7F-BF27-83DCE5415156}" dt="2026-01-31T15:54:57.110" v="346" actId="1076"/>
          <ac:spMkLst>
            <pc:docMk/>
            <pc:sldMk cId="4081467720" sldId="2571"/>
            <ac:spMk id="2" creationId="{BC609D1F-1563-8B8F-620B-DC403F77D197}"/>
          </ac:spMkLst>
        </pc:spChg>
        <pc:spChg chg="del mod">
          <ac:chgData name="Pamela Monroe" userId="b6ceb6bf569fcab3" providerId="LiveId" clId="{275B3D97-8CA2-4F7F-BF27-83DCE5415156}" dt="2026-01-31T15:47:25.533" v="166" actId="478"/>
          <ac:spMkLst>
            <pc:docMk/>
            <pc:sldMk cId="4081467720" sldId="2571"/>
            <ac:spMk id="5" creationId="{6EC76F58-8D7F-4988-83FD-BF86023D92C9}"/>
          </ac:spMkLst>
        </pc:spChg>
        <pc:picChg chg="mod ord">
          <ac:chgData name="Pamela Monroe" userId="b6ceb6bf569fcab3" providerId="LiveId" clId="{275B3D97-8CA2-4F7F-BF27-83DCE5415156}" dt="2026-01-31T15:46:18.951" v="164" actId="34807"/>
          <ac:picMkLst>
            <pc:docMk/>
            <pc:sldMk cId="4081467720" sldId="2571"/>
            <ac:picMk id="4" creationId="{61F1DCC2-F863-4444-8097-D1FE63084E1D}"/>
          </ac:picMkLst>
        </pc:picChg>
      </pc:sldChg>
    </pc:docChg>
  </pc:docChgLst>
  <pc:docChgLst>
    <pc:chgData clId="Web-{3E66C2B0-2F80-4E5F-AA63-2309F3227CD0}"/>
    <pc:docChg chg="addSld delSld modSld addSection">
      <pc:chgData name="" userId="" providerId="" clId="Web-{3E66C2B0-2F80-4E5F-AA63-2309F3227CD0}" dt="2026-01-27T22:07:05.827" v="13" actId="34807"/>
      <pc:docMkLst>
        <pc:docMk/>
      </pc:docMkLst>
      <pc:sldChg chg="del">
        <pc:chgData name="" userId="" providerId="" clId="Web-{3E66C2B0-2F80-4E5F-AA63-2309F3227CD0}" dt="2026-01-27T22:07:05.765" v="0" actId="34807"/>
        <pc:sldMkLst>
          <pc:docMk/>
          <pc:sldMk cId="84488510" sldId="1520"/>
        </pc:sldMkLst>
      </pc:sldChg>
      <pc:sldChg chg="modSp add addAnim">
        <pc:chgData name="" userId="" providerId="" clId="Web-{3E66C2B0-2F80-4E5F-AA63-2309F3227CD0}" dt="2026-01-27T22:07:05.827" v="4" actId="34807"/>
        <pc:sldMkLst>
          <pc:docMk/>
          <pc:sldMk cId="2257546041" sldId="2561"/>
        </pc:sldMkLst>
        <pc:spChg chg="mod">
          <ac:chgData name="" userId="" providerId="" clId="Web-{3E66C2B0-2F80-4E5F-AA63-2309F3227CD0}" dt="2026-01-27T22:07:05.827" v="1" actId="34807"/>
          <ac:spMkLst>
            <pc:docMk/>
            <pc:sldMk cId="2257546041" sldId="2561"/>
            <ac:spMk id="2" creationId="{37D14001-4ED9-20E2-515B-A0A0114769F3}"/>
          </ac:spMkLst>
        </pc:spChg>
        <pc:spChg chg="mod">
          <ac:chgData name="" userId="" providerId="" clId="Web-{3E66C2B0-2F80-4E5F-AA63-2309F3227CD0}" dt="2026-01-27T22:07:05.827" v="1" actId="34807"/>
          <ac:spMkLst>
            <pc:docMk/>
            <pc:sldMk cId="2257546041" sldId="2561"/>
            <ac:spMk id="4" creationId="{97B1FF17-1281-AEC3-BFA8-2818EF11F886}"/>
          </ac:spMkLst>
        </pc:spChg>
        <pc:picChg chg="mod">
          <ac:chgData name="" userId="" providerId="" clId="Web-{3E66C2B0-2F80-4E5F-AA63-2309F3227CD0}" dt="2026-01-27T22:07:05.827" v="1" actId="34807"/>
          <ac:picMkLst>
            <pc:docMk/>
            <pc:sldMk cId="2257546041" sldId="2561"/>
            <ac:picMk id="5" creationId="{6F5579CD-F584-4628-A6A1-54F974760272}"/>
          </ac:picMkLst>
        </pc:picChg>
      </pc:sldChg>
      <pc:sldChg chg="modSp add mod modTransition addAnim chgLayout">
        <pc:chgData name="" userId="" providerId="" clId="Web-{3E66C2B0-2F80-4E5F-AA63-2309F3227CD0}" dt="2026-01-27T22:07:05.827" v="5" actId="34807"/>
        <pc:sldMkLst>
          <pc:docMk/>
          <pc:sldMk cId="1924116763" sldId="2562"/>
        </pc:sldMkLst>
      </pc:sldChg>
      <pc:sldChg chg="modSp add mod modTransition modClrScheme addAnim chgLayout">
        <pc:chgData name="" userId="" providerId="" clId="Web-{3E66C2B0-2F80-4E5F-AA63-2309F3227CD0}" dt="2026-01-27T22:07:05.827" v="6" actId="34807"/>
        <pc:sldMkLst>
          <pc:docMk/>
          <pc:sldMk cId="481651665" sldId="2563"/>
        </pc:sldMkLst>
        <pc:picChg chg="mod">
          <ac:chgData name="" userId="" providerId="" clId="Web-{3E66C2B0-2F80-4E5F-AA63-2309F3227CD0}" dt="2026-01-27T22:07:05.827" v="1" actId="34807"/>
          <ac:picMkLst>
            <pc:docMk/>
            <pc:sldMk cId="481651665" sldId="2563"/>
            <ac:picMk id="4" creationId="{65B24D72-2110-4931-9893-FCD5EC3234F5}"/>
          </ac:picMkLst>
        </pc:picChg>
      </pc:sldChg>
      <pc:sldChg chg="modSp add mod modTransition modClrScheme addAnim chgLayout">
        <pc:chgData name="" userId="" providerId="" clId="Web-{3E66C2B0-2F80-4E5F-AA63-2309F3227CD0}" dt="2026-01-27T22:07:05.827" v="7" actId="34807"/>
        <pc:sldMkLst>
          <pc:docMk/>
          <pc:sldMk cId="3724176742" sldId="2564"/>
        </pc:sldMkLst>
        <pc:spChg chg="mod">
          <ac:chgData name="" userId="" providerId="" clId="Web-{3E66C2B0-2F80-4E5F-AA63-2309F3227CD0}" dt="2026-01-27T22:07:05.827" v="1" actId="34807"/>
          <ac:spMkLst>
            <pc:docMk/>
            <pc:sldMk cId="3724176742" sldId="2564"/>
            <ac:spMk id="2" creationId="{AF85105E-BA2B-96C2-C326-D30A5944E1A6}"/>
          </ac:spMkLst>
        </pc:spChg>
        <pc:picChg chg="mod">
          <ac:chgData name="" userId="" providerId="" clId="Web-{3E66C2B0-2F80-4E5F-AA63-2309F3227CD0}" dt="2026-01-27T22:07:05.827" v="1" actId="34807"/>
          <ac:picMkLst>
            <pc:docMk/>
            <pc:sldMk cId="3724176742" sldId="2564"/>
            <ac:picMk id="4" creationId="{C059D6AA-5802-4E44-BBE1-0660B2662CBE}"/>
          </ac:picMkLst>
        </pc:picChg>
      </pc:sldChg>
      <pc:sldChg chg="modSp add mod modTransition modClrScheme addAnim chgLayout">
        <pc:chgData name="" userId="" providerId="" clId="Web-{3E66C2B0-2F80-4E5F-AA63-2309F3227CD0}" dt="2026-01-27T22:07:05.827" v="8" actId="34807"/>
        <pc:sldMkLst>
          <pc:docMk/>
          <pc:sldMk cId="1824287067" sldId="2565"/>
        </pc:sldMkLst>
        <pc:spChg chg="mod">
          <ac:chgData name="" userId="" providerId="" clId="Web-{3E66C2B0-2F80-4E5F-AA63-2309F3227CD0}" dt="2026-01-27T22:07:05.827" v="1" actId="34807"/>
          <ac:spMkLst>
            <pc:docMk/>
            <pc:sldMk cId="1824287067" sldId="2565"/>
            <ac:spMk id="2" creationId="{0024CBEB-6D6A-E4F4-B0A6-58F5FF2DB22B}"/>
          </ac:spMkLst>
        </pc:spChg>
        <pc:spChg chg="mod">
          <ac:chgData name="" userId="" providerId="" clId="Web-{3E66C2B0-2F80-4E5F-AA63-2309F3227CD0}" dt="2026-01-27T22:07:05.827" v="1" actId="34807"/>
          <ac:spMkLst>
            <pc:docMk/>
            <pc:sldMk cId="1824287067" sldId="2565"/>
            <ac:spMk id="5" creationId="{DB96698B-FD76-4D39-ADF2-2F3B2A31E185}"/>
          </ac:spMkLst>
        </pc:spChg>
        <pc:picChg chg="mod">
          <ac:chgData name="" userId="" providerId="" clId="Web-{3E66C2B0-2F80-4E5F-AA63-2309F3227CD0}" dt="2026-01-27T22:07:05.827" v="1" actId="34807"/>
          <ac:picMkLst>
            <pc:docMk/>
            <pc:sldMk cId="1824287067" sldId="2565"/>
            <ac:picMk id="4" creationId="{ED6897E1-6D6C-4B24-B2A2-647D48E925B4}"/>
          </ac:picMkLst>
        </pc:picChg>
      </pc:sldChg>
      <pc:sldChg chg="modSp add mod modTransition modClrScheme addAnim chgLayout">
        <pc:chgData name="" userId="" providerId="" clId="Web-{3E66C2B0-2F80-4E5F-AA63-2309F3227CD0}" dt="2026-01-27T22:07:05.827" v="9" actId="34807"/>
        <pc:sldMkLst>
          <pc:docMk/>
          <pc:sldMk cId="210468731" sldId="2566"/>
        </pc:sldMkLst>
        <pc:spChg chg="mod">
          <ac:chgData name="" userId="" providerId="" clId="Web-{3E66C2B0-2F80-4E5F-AA63-2309F3227CD0}" dt="2026-01-27T22:07:05.827" v="1" actId="34807"/>
          <ac:spMkLst>
            <pc:docMk/>
            <pc:sldMk cId="210468731" sldId="2566"/>
            <ac:spMk id="2" creationId="{53486BDC-E40D-90B6-1B41-F403887DE72F}"/>
          </ac:spMkLst>
        </pc:spChg>
        <pc:spChg chg="mod">
          <ac:chgData name="" userId="" providerId="" clId="Web-{3E66C2B0-2F80-4E5F-AA63-2309F3227CD0}" dt="2026-01-27T22:07:05.827" v="1" actId="34807"/>
          <ac:spMkLst>
            <pc:docMk/>
            <pc:sldMk cId="210468731" sldId="2566"/>
            <ac:spMk id="5" creationId="{3B3F72C3-9730-4D40-9E2F-0F232C7C97AD}"/>
          </ac:spMkLst>
        </pc:spChg>
        <pc:picChg chg="mod">
          <ac:chgData name="" userId="" providerId="" clId="Web-{3E66C2B0-2F80-4E5F-AA63-2309F3227CD0}" dt="2026-01-27T22:07:05.827" v="1" actId="34807"/>
          <ac:picMkLst>
            <pc:docMk/>
            <pc:sldMk cId="210468731" sldId="2566"/>
            <ac:picMk id="4" creationId="{E14A695A-5F37-4DF7-8E52-D04F94411F86}"/>
          </ac:picMkLst>
        </pc:picChg>
      </pc:sldChg>
      <pc:sldChg chg="modSp add mod modTransition modClrScheme addAnim chgLayout">
        <pc:chgData name="" userId="" providerId="" clId="Web-{3E66C2B0-2F80-4E5F-AA63-2309F3227CD0}" dt="2026-01-27T22:07:05.827" v="10" actId="34807"/>
        <pc:sldMkLst>
          <pc:docMk/>
          <pc:sldMk cId="3546655589" sldId="2567"/>
        </pc:sldMkLst>
      </pc:sldChg>
      <pc:sldChg chg="modSp add mod modTransition modClrScheme addAnim chgLayout">
        <pc:chgData name="" userId="" providerId="" clId="Web-{3E66C2B0-2F80-4E5F-AA63-2309F3227CD0}" dt="2026-01-27T22:07:05.827" v="11" actId="34807"/>
        <pc:sldMkLst>
          <pc:docMk/>
          <pc:sldMk cId="21518269" sldId="2568"/>
        </pc:sldMkLst>
        <pc:spChg chg="mod">
          <ac:chgData name="" userId="" providerId="" clId="Web-{3E66C2B0-2F80-4E5F-AA63-2309F3227CD0}" dt="2026-01-27T22:07:05.827" v="1" actId="34807"/>
          <ac:spMkLst>
            <pc:docMk/>
            <pc:sldMk cId="21518269" sldId="2568"/>
            <ac:spMk id="2" creationId="{A12D244C-20F3-DF1B-E7C9-D8B7E84DD6FB}"/>
          </ac:spMkLst>
        </pc:spChg>
        <pc:spChg chg="mod">
          <ac:chgData name="" userId="" providerId="" clId="Web-{3E66C2B0-2F80-4E5F-AA63-2309F3227CD0}" dt="2026-01-27T22:07:05.827" v="1" actId="34807"/>
          <ac:spMkLst>
            <pc:docMk/>
            <pc:sldMk cId="21518269" sldId="2568"/>
            <ac:spMk id="5" creationId="{BA06F79D-1065-4BC1-BA05-1AA158A141ED}"/>
          </ac:spMkLst>
        </pc:spChg>
        <pc:picChg chg="mod">
          <ac:chgData name="" userId="" providerId="" clId="Web-{3E66C2B0-2F80-4E5F-AA63-2309F3227CD0}" dt="2026-01-27T22:07:05.827" v="1" actId="34807"/>
          <ac:picMkLst>
            <pc:docMk/>
            <pc:sldMk cId="21518269" sldId="2568"/>
            <ac:picMk id="4" creationId="{0365FA5D-A8EF-49FA-A1A8-450125BA7252}"/>
          </ac:picMkLst>
        </pc:picChg>
      </pc:sldChg>
      <pc:sldChg chg="modSp add mod modTransition modClrScheme addAnim chgLayout">
        <pc:chgData name="" userId="" providerId="" clId="Web-{3E66C2B0-2F80-4E5F-AA63-2309F3227CD0}" dt="2026-01-27T22:07:05.827" v="12" actId="34807"/>
        <pc:sldMkLst>
          <pc:docMk/>
          <pc:sldMk cId="2139622746" sldId="2569"/>
        </pc:sldMkLst>
        <pc:spChg chg="mod">
          <ac:chgData name="" userId="" providerId="" clId="Web-{3E66C2B0-2F80-4E5F-AA63-2309F3227CD0}" dt="2026-01-27T22:07:05.827" v="1" actId="34807"/>
          <ac:spMkLst>
            <pc:docMk/>
            <pc:sldMk cId="2139622746" sldId="2569"/>
            <ac:spMk id="2" creationId="{06C4E235-D0EC-EE19-1FC9-BF4645522A29}"/>
          </ac:spMkLst>
        </pc:spChg>
        <pc:spChg chg="mod">
          <ac:chgData name="" userId="" providerId="" clId="Web-{3E66C2B0-2F80-4E5F-AA63-2309F3227CD0}" dt="2026-01-27T22:07:05.827" v="1" actId="34807"/>
          <ac:spMkLst>
            <pc:docMk/>
            <pc:sldMk cId="2139622746" sldId="2569"/>
            <ac:spMk id="5" creationId="{3D7D1582-67CF-4E82-8325-036A46F925B4}"/>
          </ac:spMkLst>
        </pc:spChg>
        <pc:picChg chg="mod ord">
          <ac:chgData name="" userId="" providerId="" clId="Web-{3E66C2B0-2F80-4E5F-AA63-2309F3227CD0}" dt="2026-01-27T22:07:05.827" v="1" actId="34807"/>
          <ac:picMkLst>
            <pc:docMk/>
            <pc:sldMk cId="2139622746" sldId="2569"/>
            <ac:picMk id="4" creationId="{3901E94E-FDD9-4062-A9D7-26ED6842E94F}"/>
          </ac:picMkLst>
        </pc:picChg>
      </pc:sldChg>
      <pc:sldChg chg="modSp add mod modTransition modClrScheme addAnim chgLayout">
        <pc:chgData name="" userId="" providerId="" clId="Web-{3E66C2B0-2F80-4E5F-AA63-2309F3227CD0}" dt="2026-01-27T22:07:05.827" v="13" actId="34807"/>
        <pc:sldMkLst>
          <pc:docMk/>
          <pc:sldMk cId="666744498" sldId="2570"/>
        </pc:sldMkLst>
        <pc:spChg chg="mod">
          <ac:chgData name="" userId="" providerId="" clId="Web-{3E66C2B0-2F80-4E5F-AA63-2309F3227CD0}" dt="2026-01-27T22:07:05.827" v="1" actId="34807"/>
          <ac:spMkLst>
            <pc:docMk/>
            <pc:sldMk cId="666744498" sldId="2570"/>
            <ac:spMk id="2" creationId="{CA3A81B6-5AB9-4E0C-831F-5CFC7FF4DA24}"/>
          </ac:spMkLst>
        </pc:spChg>
      </pc:sldChg>
    </pc:docChg>
  </pc:docChgLst>
  <pc:docChgLst>
    <pc:chgData name="Pamela Monroe" userId="b6ceb6bf569fcab3" providerId="Windows Live" clId="Web-{48470CDF-56AE-E0C6-EA89-0BEEB17C711A}"/>
    <pc:docChg chg="modSld">
      <pc:chgData name="Pamela Monroe" userId="b6ceb6bf569fcab3" providerId="Windows Live" clId="Web-{48470CDF-56AE-E0C6-EA89-0BEEB17C711A}" dt="2026-01-27T22:11:45.455" v="15" actId="14100"/>
      <pc:docMkLst>
        <pc:docMk/>
      </pc:docMkLst>
      <pc:sldChg chg="modSp">
        <pc:chgData name="Pamela Monroe" userId="b6ceb6bf569fcab3" providerId="Windows Live" clId="Web-{48470CDF-56AE-E0C6-EA89-0BEEB17C711A}" dt="2026-01-27T22:11:45.455" v="15" actId="14100"/>
        <pc:sldMkLst>
          <pc:docMk/>
          <pc:sldMk cId="2257546041" sldId="2561"/>
        </pc:sldMkLst>
        <pc:spChg chg="mod">
          <ac:chgData name="Pamela Monroe" userId="b6ceb6bf569fcab3" providerId="Windows Live" clId="Web-{48470CDF-56AE-E0C6-EA89-0BEEB17C711A}" dt="2026-01-27T22:11:45.455" v="15" actId="14100"/>
          <ac:spMkLst>
            <pc:docMk/>
            <pc:sldMk cId="2257546041" sldId="2561"/>
            <ac:spMk id="4" creationId="{97B1FF17-1281-AEC3-BFA8-2818EF11F886}"/>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4198972-73C8-9327-0850-18A64251345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xmlns="" id="{2955A2EB-01C3-20E0-FF45-07CCC86724F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D5D1EC30-5B0B-48D0-A1A8-66A96720DF24}" type="datetimeFigureOut">
              <a:rPr lang="en-US" smtClean="0"/>
              <a:t>1/31/2026</a:t>
            </a:fld>
            <a:endParaRPr lang="en-US"/>
          </a:p>
        </p:txBody>
      </p:sp>
      <p:sp>
        <p:nvSpPr>
          <p:cNvPr id="4" name="Footer Placeholder 3">
            <a:extLst>
              <a:ext uri="{FF2B5EF4-FFF2-40B4-BE49-F238E27FC236}">
                <a16:creationId xmlns:a16="http://schemas.microsoft.com/office/drawing/2014/main" xmlns="" id="{91C50A84-CDF8-9D1C-7599-D1B543581C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xmlns="" id="{1BAAFBD2-1F7B-DB18-5994-6D22C6743F9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B8FBFCE-2205-4B9C-81E5-532E0690D8C1}" type="slidenum">
              <a:rPr lang="en-US" smtClean="0"/>
              <a:t>‹#›</a:t>
            </a:fld>
            <a:endParaRPr lang="en-US"/>
          </a:p>
        </p:txBody>
      </p:sp>
    </p:spTree>
    <p:extLst>
      <p:ext uri="{BB962C8B-B14F-4D97-AF65-F5344CB8AC3E}">
        <p14:creationId xmlns:p14="http://schemas.microsoft.com/office/powerpoint/2010/main" val="11787311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F68A4D-42A7-45F7-9930-00E8DCB48D7E}" type="datetimeFigureOut">
              <a:rPr lang="en-US" smtClean="0"/>
              <a:t>1/31/2026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DD6F49-EBB7-4CCF-97A8-E526BB28BB69}" type="slidenum">
              <a:rPr lang="en-US" smtClean="0"/>
              <a:t>‹#›</a:t>
            </a:fld>
            <a:endParaRPr lang="en-US"/>
          </a:p>
        </p:txBody>
      </p:sp>
    </p:spTree>
    <p:extLst>
      <p:ext uri="{BB962C8B-B14F-4D97-AF65-F5344CB8AC3E}">
        <p14:creationId xmlns:p14="http://schemas.microsoft.com/office/powerpoint/2010/main" val="27871936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AI-generated content may be incorrect.
---
</a:t>
            </a:r>
          </a:p>
        </p:txBody>
      </p:sp>
      <p:sp>
        <p:nvSpPr>
          <p:cNvPr id="4" name="Slide Number Placeholder 3"/>
          <p:cNvSpPr>
            <a:spLocks noGrp="1"/>
          </p:cNvSpPr>
          <p:nvPr>
            <p:ph type="sldNum" sz="quarter" idx="5"/>
          </p:nvPr>
        </p:nvSpPr>
        <p:spPr/>
        <p:txBody>
          <a:bodyPr/>
          <a:lstStyle/>
          <a:p>
            <a:fld id="{BFDD6F49-EBB7-4CCF-97A8-E526BB28BB69}" type="slidenum">
              <a:rPr lang="en-US" smtClean="0"/>
              <a:t>1</a:t>
            </a:fld>
            <a:endParaRPr lang="en-US"/>
          </a:p>
        </p:txBody>
      </p:sp>
    </p:spTree>
    <p:extLst>
      <p:ext uri="{BB962C8B-B14F-4D97-AF65-F5344CB8AC3E}">
        <p14:creationId xmlns:p14="http://schemas.microsoft.com/office/powerpoint/2010/main" val="21723485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closing message of this presentation reinforces the essential role that legislative advocacy plays in fulfilling the mission of the VFW Auxiliary. Advocacy is not just an administrative task; it is a heartfelt commitment to honoring veterans by ensuring their needs remain central in national policy decisions. Every call made, email sent, or conversation initiated about veteran legislation strengthens the nation’s promise to those who served. The impact of collective action cannot be overstated—lawmakers hear the voices of constituents, and when those voices are unified in support of veterans, real change occurs. Auxiliaries that actively engage in the Legislative Program contribute to shaping a stronger, more just system of veteran care. Members are reminded that advocacy is an ongoing journey requiring persistence, compassion, and informed action. Whether participating as an individual or as part of a larger Auxiliary effort, each member plays a critical role in keeping veteran issues visible and prioritized. By committing to stay informed, participating in legislative activities, and encouraging others to do the same, members uphold the values of service, loyalty, and respect. This dedication ensures veterans receive the recognition, care, and support they have earned. The presentation concludes with a renewed call to action: Be informed, be engaged, and continue standing up for veterans through effective, consistent advocacy.</a:t>
            </a:r>
          </a:p>
        </p:txBody>
      </p:sp>
      <p:sp>
        <p:nvSpPr>
          <p:cNvPr id="4" name="Slide Number Placeholder 3"/>
          <p:cNvSpPr>
            <a:spLocks noGrp="1"/>
          </p:cNvSpPr>
          <p:nvPr>
            <p:ph type="sldNum" sz="quarter" idx="5"/>
          </p:nvPr>
        </p:nvSpPr>
        <p:spPr/>
        <p:txBody>
          <a:bodyPr/>
          <a:lstStyle/>
          <a:p>
            <a:fld id="{BFDD6F49-EBB7-4CCF-97A8-E526BB28BB69}" type="slidenum">
              <a:rPr lang="en-US" smtClean="0"/>
              <a:t>10</a:t>
            </a:fld>
            <a:endParaRPr lang="en-US"/>
          </a:p>
        </p:txBody>
      </p:sp>
    </p:spTree>
    <p:extLst>
      <p:ext uri="{BB962C8B-B14F-4D97-AF65-F5344CB8AC3E}">
        <p14:creationId xmlns:p14="http://schemas.microsoft.com/office/powerpoint/2010/main" val="18553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Purpose and Mission of the Legislative Program, Key Legislative Focus Areas for Veteran Support, How Members Can Actively Participate in Advocacy, Understanding Advocacy Boundaries and Legal Guidelines, Resources and Tools for Effective Legislative Engagement, Ways Auxiliaries Can Inspire Member Participation, Quick Steps Members Can Take Immediately, Closing Message: Commitment to Veteran Advocacy</a:t>
            </a:r>
          </a:p>
        </p:txBody>
      </p:sp>
      <p:sp>
        <p:nvSpPr>
          <p:cNvPr id="4" name="Slide Number Placeholder 3"/>
          <p:cNvSpPr>
            <a:spLocks noGrp="1"/>
          </p:cNvSpPr>
          <p:nvPr>
            <p:ph type="sldNum" sz="quarter" idx="5"/>
          </p:nvPr>
        </p:nvSpPr>
        <p:spPr/>
        <p:txBody>
          <a:bodyPr/>
          <a:lstStyle/>
          <a:p>
            <a:fld id="{BFDD6F49-EBB7-4CCF-97A8-E526BB28BB69}" type="slidenum">
              <a:rPr lang="en-US" smtClean="0"/>
              <a:t>2</a:t>
            </a:fld>
            <a:endParaRPr lang="en-US"/>
          </a:p>
        </p:txBody>
      </p:sp>
    </p:spTree>
    <p:extLst>
      <p:ext uri="{BB962C8B-B14F-4D97-AF65-F5344CB8AC3E}">
        <p14:creationId xmlns:p14="http://schemas.microsoft.com/office/powerpoint/2010/main" val="30388168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slide honors both Sailors and Air Force service members by emphasizing their vital roles and contributions to national defense. It encourages understanding and appreciation of the unique missions and challenges faced by each branch. Visuals of a navy uniform and air force aircraft reflect their service and commitment, supporting the Veterans and Legislators focus of the presentation.</a:t>
            </a:r>
          </a:p>
        </p:txBody>
      </p:sp>
      <p:sp>
        <p:nvSpPr>
          <p:cNvPr id="4" name="Slide Number Placeholder 3"/>
          <p:cNvSpPr>
            <a:spLocks noGrp="1"/>
          </p:cNvSpPr>
          <p:nvPr>
            <p:ph type="sldNum" sz="quarter" idx="5"/>
          </p:nvPr>
        </p:nvSpPr>
        <p:spPr/>
        <p:txBody>
          <a:bodyPr/>
          <a:lstStyle/>
          <a:p>
            <a:fld id="{BFDD6F49-EBB7-4CCF-97A8-E526BB28BB69}" type="slidenum">
              <a:rPr lang="en-US" smtClean="0"/>
              <a:t>3</a:t>
            </a:fld>
            <a:endParaRPr lang="en-US"/>
          </a:p>
        </p:txBody>
      </p:sp>
    </p:spTree>
    <p:extLst>
      <p:ext uri="{BB962C8B-B14F-4D97-AF65-F5344CB8AC3E}">
        <p14:creationId xmlns:p14="http://schemas.microsoft.com/office/powerpoint/2010/main" val="7661030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purpose and mission of the VFW Auxiliary Legislative Program centers on empowering members to advocate effectively on behalf of veterans, service members, and their families through civic engagement, education, and legislative action. This initiative underscores the belief that honoring veterans means not only recognizing their service but also working to ensure their benefits, protections, and well‑being are upheld through strong public policy. At its core, the program encourages members to stay informed on key legislative issues, including healthcare access, disability benefits, transition assistance, military readiness, and national security. By understanding these topics, members can confidently communicate with lawmakers and the public about why legislative support is essential. Additionally, the program promotes awareness of how federal decisions affect veterans’ daily lives, making advocacy a responsibility shared by all members. Through this effort, Auxiliaries help build bridges between veterans’ needs and the legislative process. The mission also emphasizes active engagement—members are encouraged to learn who their Senators and Representatives are, stay current with pending bills, and use available tools like action alerts, newsletters, and legislative workshops. This proactive involvement ensures lawmakers are consistently reminded of the promises made to those who served. The program also supports community education, inviting members to share legislative updates during meetings, host informational events, and promote voter participation. By fostering a culture of awareness and advocacy within the Auxiliary, the program strengthens the organization’s ability to influence meaningful change. Ultimately, the mission reflects a commitment to standing up for veterans by shaping policies that address their needs, protect their rights, and honor the sacrifices they have made.</a:t>
            </a:r>
          </a:p>
        </p:txBody>
      </p:sp>
      <p:sp>
        <p:nvSpPr>
          <p:cNvPr id="4" name="Slide Number Placeholder 3"/>
          <p:cNvSpPr>
            <a:spLocks noGrp="1"/>
          </p:cNvSpPr>
          <p:nvPr>
            <p:ph type="sldNum" sz="quarter" idx="5"/>
          </p:nvPr>
        </p:nvSpPr>
        <p:spPr/>
        <p:txBody>
          <a:bodyPr/>
          <a:lstStyle/>
          <a:p>
            <a:fld id="{BFDD6F49-EBB7-4CCF-97A8-E526BB28BB69}" type="slidenum">
              <a:rPr lang="en-US" smtClean="0"/>
              <a:t>4</a:t>
            </a:fld>
            <a:endParaRPr lang="en-US"/>
          </a:p>
        </p:txBody>
      </p:sp>
    </p:spTree>
    <p:extLst>
      <p:ext uri="{BB962C8B-B14F-4D97-AF65-F5344CB8AC3E}">
        <p14:creationId xmlns:p14="http://schemas.microsoft.com/office/powerpoint/2010/main" val="6172994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The legislative focus areas of the VFW Auxiliary are intentionally broad, reflecting the diverse needs of the veteran population and the complex policy landscape that shapes their benefits and quality of life. These areas begin with the federal budget, which determines how robustly veteran programs can be funded. Advocacy in this category ensures that the Department of Veterans Affairs (VA) has the necessary resources to provide timely healthcare, process disability claims efficiently, maintain medical facilities, and support long‑term care programs. Another core focus is disability assistance and memorial affairs, which address compensation for service‑connected injuries, survivor benefits, and cemetery administration. These legislative issues are crucial because they directly impact veterans living with physical or psychological injuries sustained during service. Education, employment, and transition assistance represent another priority area, ensuring veterans have equitable access to GI Bill benefits, job training programs, apprenticeships, and seamless reintegration into civilian life. Healthcare issues include expanding access to mental health services, improving VA facility staffing, addressing wait‑time concerns, and ensuring specialized care for women veterans. Military readiness involves legislation related to troop training, equipment modernization, and overall force stability, which indirectly affects veterans through long‑term national defense strategies. Matters involving national security, foreign affairs, and POW/MIA recovery emphasize America’s commitment to accountability and global leadership. These focus areas are interlinked, and by understanding them, Auxiliary members can more effectively support ongoing advocacy campaigns. Through education and engagement, members strengthen their ability to articulate why each category is vital and how improving legislative outcomes across these areas benefits veterans, families, and communities nationwide.</a:t>
            </a:r>
          </a:p>
        </p:txBody>
      </p:sp>
      <p:sp>
        <p:nvSpPr>
          <p:cNvPr id="4" name="Slide Number Placeholder 3"/>
          <p:cNvSpPr>
            <a:spLocks noGrp="1"/>
          </p:cNvSpPr>
          <p:nvPr>
            <p:ph type="sldNum" sz="quarter" idx="5"/>
          </p:nvPr>
        </p:nvSpPr>
        <p:spPr/>
        <p:txBody>
          <a:bodyPr/>
          <a:lstStyle/>
          <a:p>
            <a:fld id="{BFDD6F49-EBB7-4CCF-97A8-E526BB28BB69}" type="slidenum">
              <a:rPr lang="en-US" smtClean="0"/>
              <a:t>5</a:t>
            </a:fld>
            <a:endParaRPr lang="en-US"/>
          </a:p>
        </p:txBody>
      </p:sp>
    </p:spTree>
    <p:extLst>
      <p:ext uri="{BB962C8B-B14F-4D97-AF65-F5344CB8AC3E}">
        <p14:creationId xmlns:p14="http://schemas.microsoft.com/office/powerpoint/2010/main" val="38917708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Active participation in legislative advocacy is both accessible and impactful for VFW Auxiliary members, regardless of prior experience. The first step involves learning who represents you in Congress along with understanding their voting histories, committee assignments, and positions on veteran‑related issues. This helps establish a foundation for meaningful communication. Members are highly encouraged to subscribe to legislative newsletters, particularly national Action Corps updates, which provide timely alerts about pending votes, key legislative actions, and opportunities for public engagement. When action alerts are received, members can quickly email or call their elected officials using prewritten templates or personal stories to highlight why veteran legislation matters. Attending town hall meetings gives members the chance to speak directly with lawmakers, ask informed questions, and demonstrate community‑level support for veteran causes. Members can also participate by organizing legislative moments during Auxiliary meetings, where updates are shared, bills are reviewed, and action items are identified. Hosting workshops on how to track legislation or find representatives empowers newer members to build confidence in advocacy. Encouraging family and friends to become informed expands the influence of the Auxiliary’s efforts, reinforcing the belief that everyone has a role in supporting veterans. Reporting all legislative activities to the Auxiliary ensures they contribute to departmental recognition programs and help document the collective impact of grassroots action. Through consistent engagement, members become powerful advocates, ensuring that the needs of veterans remain visible and prioritized at all levels of government.</a:t>
            </a:r>
          </a:p>
        </p:txBody>
      </p:sp>
      <p:sp>
        <p:nvSpPr>
          <p:cNvPr id="4" name="Slide Number Placeholder 3"/>
          <p:cNvSpPr>
            <a:spLocks noGrp="1"/>
          </p:cNvSpPr>
          <p:nvPr>
            <p:ph type="sldNum" sz="quarter" idx="5"/>
          </p:nvPr>
        </p:nvSpPr>
        <p:spPr/>
        <p:txBody>
          <a:bodyPr/>
          <a:lstStyle/>
          <a:p>
            <a:fld id="{BFDD6F49-EBB7-4CCF-97A8-E526BB28BB69}" type="slidenum">
              <a:rPr lang="en-US" smtClean="0"/>
              <a:t>6</a:t>
            </a:fld>
            <a:endParaRPr lang="en-US"/>
          </a:p>
        </p:txBody>
      </p:sp>
    </p:spTree>
    <p:extLst>
      <p:ext uri="{BB962C8B-B14F-4D97-AF65-F5344CB8AC3E}">
        <p14:creationId xmlns:p14="http://schemas.microsoft.com/office/powerpoint/2010/main" val="26295520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While members of the VFW Auxiliary are encouraged to engage deeply in legislative advocacy, it is equally important to understand the boundaries that guide appropriate and lawful political involvement. The organization differentiates clearly between issue advocacy, which is permitted, and candidate endorsement, which is prohibited. Members may support or oppose legislation, educate the public about veterans’ issues, distribute fact‑based materials, and communicate with lawmakers about policy needs. These activities align with the mission of influencing legislation that affects veterans and their families. However, members cannot endorse, promote, or oppose candidates for public office in their capacity as Auxiliary representatives. This restriction includes wearing Auxiliary attire at campaign events, displaying partisan materials during official activities, or using Auxiliary resources for political campaigning. These rules protect the organization’s nonpartisan integrity and ensure its influence remains focused solely on policy outcomes. Members should also avoid any actions that imply organizational endorsement of a candidate, even unintentionally. Understanding these guidelines promotes ethical advocacy and preserves trust with lawmakers and the public. Staying within these boundaries strengthens the credibility of the Auxiliary’s voice in legislative matters and ensures that all engagement remains mission‑focused, respectful, and legally compliant. By recognizing what is permitted and what is prohibited, members can confidently take action while protecting both their personal integrity and the reputation of the organization.</a:t>
            </a:r>
          </a:p>
        </p:txBody>
      </p:sp>
      <p:sp>
        <p:nvSpPr>
          <p:cNvPr id="4" name="Slide Number Placeholder 3"/>
          <p:cNvSpPr>
            <a:spLocks noGrp="1"/>
          </p:cNvSpPr>
          <p:nvPr>
            <p:ph type="sldNum" sz="quarter" idx="5"/>
          </p:nvPr>
        </p:nvSpPr>
        <p:spPr/>
        <p:txBody>
          <a:bodyPr/>
          <a:lstStyle/>
          <a:p>
            <a:fld id="{BFDD6F49-EBB7-4CCF-97A8-E526BB28BB69}" type="slidenum">
              <a:rPr lang="en-US" smtClean="0"/>
              <a:t>7</a:t>
            </a:fld>
            <a:endParaRPr lang="en-US"/>
          </a:p>
        </p:txBody>
      </p:sp>
    </p:spTree>
    <p:extLst>
      <p:ext uri="{BB962C8B-B14F-4D97-AF65-F5344CB8AC3E}">
        <p14:creationId xmlns:p14="http://schemas.microsoft.com/office/powerpoint/2010/main" val="17809801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Auxiliaries have numerous opportunities to inspire meaningful participation in the Legislative Program by creating an environment where advocacy feels accessible, engaging, and purposeful. One effective approach is incorporating a legislative update into every meeting, providing members with ongoing awareness of key bills and action requests. Hosting interactive workshops or demonstrations on how to find lawmakers, write effective emails, or track legislation helps members develop practical advocacy skills. Encouraging members to participate in a “Bill of the Month” challenge—where each person selects a bill, researches it, and reports back—builds confidence and accountability. Recognizing member achievements, such as contacting lawmakers or attending a town hall, reinforces the value of participation and motivates others to follow suit. Auxiliaries can also partner with local civic organizations to host joint community education events, expanding outreach and demonstrating broad support for veteran legislation. Creating informational displays, bulletin boards, or digital newsletters helps maintain ongoing visibility for legislative priorities. Leaders may assign members small, manageable advocacy tasks to ensure that everyone feels included. Additionally, involving younger generations and families fosters a culture of engagement that strengthens the Auxiliary’s future. By providing consistent encouragement, diverse opportunities, and visible recognition, Auxiliaries can nurture a strong, active base of advocates who understand the importance of legislative action and are proud to contribute.</a:t>
            </a:r>
          </a:p>
        </p:txBody>
      </p:sp>
      <p:sp>
        <p:nvSpPr>
          <p:cNvPr id="4" name="Slide Number Placeholder 3"/>
          <p:cNvSpPr>
            <a:spLocks noGrp="1"/>
          </p:cNvSpPr>
          <p:nvPr>
            <p:ph type="sldNum" sz="quarter" idx="5"/>
          </p:nvPr>
        </p:nvSpPr>
        <p:spPr/>
        <p:txBody>
          <a:bodyPr/>
          <a:lstStyle/>
          <a:p>
            <a:fld id="{BFDD6F49-EBB7-4CCF-97A8-E526BB28BB69}" type="slidenum">
              <a:rPr lang="en-US" smtClean="0"/>
              <a:t>8</a:t>
            </a:fld>
            <a:endParaRPr lang="en-US"/>
          </a:p>
        </p:txBody>
      </p:sp>
    </p:spTree>
    <p:extLst>
      <p:ext uri="{BB962C8B-B14F-4D97-AF65-F5344CB8AC3E}">
        <p14:creationId xmlns:p14="http://schemas.microsoft.com/office/powerpoint/2010/main" val="36862298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
Taking immediate action in support of veteran‑focused legislation is simple when members have clear, achievable steps to follow. The first step is signing up for Action Corps Weekly, which ensures members receive timely alerts on key legislative issues and opportunities to engage. This single action connects individuals to a nationwide network of advocates and provides continuous education. The next step is contacting lawmakers about at least one current bill affecting veterans. Members can use talking points from Action Corps alerts or personal testimonies to highlight why the legislation matters. Even brief communications, whether by email or phone, make a measurable impact because congressional offices track constituent contact. Sharing information with others represents the third quick step. Whether through informal conversations, social media posts, or discussions at meetings, spreading awareness increases the reach of advocacy efforts. Members can also encourage friends and family members to sign up for legislative updates, multiplying the network of engaged citizens. Reviewing local news for stories related to veteran issues can help members stay informed and ready to share relevant updates. Bringing these insights back to the Auxiliary supports group‑wide awareness and contributes to collective action. By taking these simple steps, members can begin advocating immediately, supporting legislative priorities with minimal time commitment but significant influence.</a:t>
            </a:r>
          </a:p>
        </p:txBody>
      </p:sp>
      <p:sp>
        <p:nvSpPr>
          <p:cNvPr id="4" name="Slide Number Placeholder 3"/>
          <p:cNvSpPr>
            <a:spLocks noGrp="1"/>
          </p:cNvSpPr>
          <p:nvPr>
            <p:ph type="sldNum" sz="quarter" idx="5"/>
          </p:nvPr>
        </p:nvSpPr>
        <p:spPr/>
        <p:txBody>
          <a:bodyPr/>
          <a:lstStyle/>
          <a:p>
            <a:fld id="{BFDD6F49-EBB7-4CCF-97A8-E526BB28BB69}" type="slidenum">
              <a:rPr lang="en-US" smtClean="0"/>
              <a:t>9</a:t>
            </a:fld>
            <a:endParaRPr lang="en-US"/>
          </a:p>
        </p:txBody>
      </p:sp>
    </p:spTree>
    <p:extLst>
      <p:ext uri="{BB962C8B-B14F-4D97-AF65-F5344CB8AC3E}">
        <p14:creationId xmlns:p14="http://schemas.microsoft.com/office/powerpoint/2010/main" val="424442872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e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with Pictur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0" y="4939257"/>
            <a:ext cx="589863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xmlns="" id="{C58F7861-05FC-CC70-0C94-F3BAE39E54EB}"/>
              </a:ext>
            </a:extLst>
          </p:cNvPr>
          <p:cNvSpPr>
            <a:spLocks noGrp="1"/>
          </p:cNvSpPr>
          <p:nvPr>
            <p:ph type="pic" sz="quarter" idx="13" hasCustomPrompt="1"/>
          </p:nvPr>
        </p:nvSpPr>
        <p:spPr>
          <a:xfrm>
            <a:off x="0" y="-1"/>
            <a:ext cx="12192000" cy="4784036"/>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xmlns="" id="{FDEC7B0B-C375-9D64-1424-3B07B71AF1FE}"/>
              </a:ext>
            </a:extLst>
          </p:cNvPr>
          <p:cNvSpPr>
            <a:spLocks noGrp="1"/>
          </p:cNvSpPr>
          <p:nvPr>
            <p:ph type="ftr" sz="quarter" idx="15"/>
          </p:nvPr>
        </p:nvSpPr>
        <p:spPr>
          <a:xfrm>
            <a:off x="6205927" y="4939715"/>
            <a:ext cx="4420031"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xmlns="" id="{A9117021-C08A-0E4F-5F64-FC1A870E4815}"/>
              </a:ext>
            </a:extLst>
          </p:cNvPr>
          <p:cNvSpPr>
            <a:spLocks noGrp="1"/>
          </p:cNvSpPr>
          <p:nvPr>
            <p:ph type="sldNum" sz="quarter" idx="16"/>
          </p:nvPr>
        </p:nvSpPr>
        <p:spPr>
          <a:xfrm>
            <a:off x="11762792" y="4939257"/>
            <a:ext cx="429207" cy="365125"/>
          </a:xfrm>
        </p:spPr>
        <p:txBody>
          <a:bodyPr/>
          <a:lstStyle/>
          <a:p>
            <a:fld id="{CC057153-B650-4DEB-B370-79DDCFDCE934}" type="slidenum">
              <a:rPr lang="en-US" smtClean="0"/>
              <a:pPr/>
              <a:t>‹#›</a:t>
            </a:fld>
            <a:endParaRPr lang="en-US"/>
          </a:p>
        </p:txBody>
      </p:sp>
      <p:pic>
        <p:nvPicPr>
          <p:cNvPr id="12" name="Graphic 11">
            <a:extLst>
              <a:ext uri="{FF2B5EF4-FFF2-40B4-BE49-F238E27FC236}">
                <a16:creationId xmlns:a16="http://schemas.microsoft.com/office/drawing/2014/main" xmlns="" id="{9001D668-DD9C-F5B4-B191-51BDD0B30825}"/>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xmlns="" id="{009A08CF-24F0-EC7D-277D-CB831E7E7930}"/>
              </a:ext>
            </a:extLst>
          </p:cNvPr>
          <p:cNvSpPr>
            <a:spLocks noGrp="1"/>
          </p:cNvSpPr>
          <p:nvPr>
            <p:ph type="title"/>
          </p:nvPr>
        </p:nvSpPr>
        <p:spPr>
          <a:xfrm>
            <a:off x="-19847" y="5718869"/>
            <a:ext cx="5916168" cy="1143000"/>
          </a:xfrm>
        </p:spPr>
        <p:txBody>
          <a:bodyPr anchor="b">
            <a:normAutofit/>
          </a:bodyPr>
          <a:lstStyle>
            <a:lvl1pPr>
              <a:lnSpc>
                <a:spcPct val="60000"/>
              </a:lnSpc>
              <a:defRPr sz="5200"/>
            </a:lvl1pPr>
          </a:lstStyle>
          <a:p>
            <a:r>
              <a:rPr lang="en-US"/>
              <a:t>Click to edit Master title style</a:t>
            </a:r>
          </a:p>
        </p:txBody>
      </p:sp>
    </p:spTree>
    <p:extLst>
      <p:ext uri="{BB962C8B-B14F-4D97-AF65-F5344CB8AC3E}">
        <p14:creationId xmlns:p14="http://schemas.microsoft.com/office/powerpoint/2010/main" val="1751691815"/>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54E7A70C-B49B-5779-BA11-88AE4939E04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77355" y="83125"/>
            <a:ext cx="731520" cy="731520"/>
          </a:xfrm>
          <a:prstGeom prst="rect">
            <a:avLst/>
          </a:prstGeom>
        </p:spPr>
      </p:pic>
      <p:sp>
        <p:nvSpPr>
          <p:cNvPr id="3" name="Title 2">
            <a:extLst>
              <a:ext uri="{FF2B5EF4-FFF2-40B4-BE49-F238E27FC236}">
                <a16:creationId xmlns:a16="http://schemas.microsoft.com/office/drawing/2014/main" xmlns="" id="{68197F50-0DC4-261A-813C-264E7361D716}"/>
              </a:ext>
            </a:extLst>
          </p:cNvPr>
          <p:cNvSpPr>
            <a:spLocks noGrp="1"/>
          </p:cNvSpPr>
          <p:nvPr>
            <p:ph type="title"/>
          </p:nvPr>
        </p:nvSpPr>
        <p:spPr>
          <a:xfrm>
            <a:off x="-18288" y="2184032"/>
            <a:ext cx="8074152" cy="4718304"/>
          </a:xfrm>
        </p:spPr>
        <p:txBody>
          <a:bodyPr anchor="b"/>
          <a:lstStyle/>
          <a:p>
            <a:r>
              <a:rPr lang="en-US"/>
              <a:t>Click to edit Master title style</a:t>
            </a:r>
          </a:p>
        </p:txBody>
      </p:sp>
    </p:spTree>
    <p:extLst>
      <p:ext uri="{BB962C8B-B14F-4D97-AF65-F5344CB8AC3E}">
        <p14:creationId xmlns:p14="http://schemas.microsoft.com/office/powerpoint/2010/main" val="26123156"/>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2">
    <p:bg>
      <p:bgRef idx="1001">
        <a:schemeClr val="bg1"/>
      </p:bgRef>
    </p:bg>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xmlns="" id="{BCCCA65C-AFE0-A9A2-0C8B-31E67D2A85BB}"/>
              </a:ext>
            </a:extLst>
          </p:cNvPr>
          <p:cNvSpPr/>
          <p:nvPr userDrawn="1"/>
        </p:nvSpPr>
        <p:spPr>
          <a:xfrm>
            <a:off x="8524369" y="318128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xmlns="" id="{1216D578-6621-229F-0666-B010E16C3B3B}"/>
              </a:ext>
            </a:extLst>
          </p:cNvPr>
          <p:cNvSpPr>
            <a:spLocks noGrp="1"/>
          </p:cNvSpPr>
          <p:nvPr>
            <p:ph type="title"/>
          </p:nvPr>
        </p:nvSpPr>
        <p:spPr>
          <a:xfrm>
            <a:off x="-18288" y="82296"/>
            <a:ext cx="8211312" cy="4617720"/>
          </a:xfrm>
        </p:spPr>
        <p:txBody>
          <a:bodyPr/>
          <a:lstStyle/>
          <a:p>
            <a:r>
              <a:rPr lang="en-US"/>
              <a:t>Click to edit Master title style</a:t>
            </a:r>
          </a:p>
        </p:txBody>
      </p:sp>
    </p:spTree>
    <p:extLst>
      <p:ext uri="{BB962C8B-B14F-4D97-AF65-F5344CB8AC3E}">
        <p14:creationId xmlns:p14="http://schemas.microsoft.com/office/powerpoint/2010/main" val="1482263994"/>
      </p:ext>
    </p:extLst>
  </p:cSld>
  <p:clrMapOvr>
    <a:overrideClrMapping bg1="lt1" tx1="dk1" bg2="lt2" tx2="dk2" accent1="accent1" accent2="accent2" accent3="accent3" accent4="accent4" accent5="accent5" accent6="accent6" hlink="hlink" folHlink="folHlink"/>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3">
    <p:bg>
      <p:bgRef idx="1001">
        <a:schemeClr val="bg1"/>
      </p:bgRef>
    </p:bg>
    <p:spTree>
      <p:nvGrpSpPr>
        <p:cNvPr id="1" name=""/>
        <p:cNvGrpSpPr/>
        <p:nvPr/>
      </p:nvGrpSpPr>
      <p:grpSpPr>
        <a:xfrm>
          <a:off x="0" y="0"/>
          <a:ext cx="0" cy="0"/>
          <a:chOff x="0" y="0"/>
          <a:chExt cx="0" cy="0"/>
        </a:xfrm>
      </p:grpSpPr>
      <p:pic>
        <p:nvPicPr>
          <p:cNvPr id="7" name="Graphic 6">
            <a:extLst>
              <a:ext uri="{FF2B5EF4-FFF2-40B4-BE49-F238E27FC236}">
                <a16:creationId xmlns:a16="http://schemas.microsoft.com/office/drawing/2014/main" xmlns="" id="{54E7A70C-B49B-5779-BA11-88AE4939E04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2700000">
            <a:off x="11224955" y="5974978"/>
            <a:ext cx="731520" cy="731520"/>
          </a:xfrm>
          <a:prstGeom prst="rect">
            <a:avLst/>
          </a:prstGeom>
        </p:spPr>
      </p:pic>
      <p:sp>
        <p:nvSpPr>
          <p:cNvPr id="3" name="Title 2">
            <a:extLst>
              <a:ext uri="{FF2B5EF4-FFF2-40B4-BE49-F238E27FC236}">
                <a16:creationId xmlns:a16="http://schemas.microsoft.com/office/drawing/2014/main" xmlns="" id="{044BC08E-4798-95B0-A060-4AF1C14C4C64}"/>
              </a:ext>
            </a:extLst>
          </p:cNvPr>
          <p:cNvSpPr>
            <a:spLocks noGrp="1"/>
          </p:cNvSpPr>
          <p:nvPr>
            <p:ph type="title"/>
          </p:nvPr>
        </p:nvSpPr>
        <p:spPr>
          <a:xfrm>
            <a:off x="0" y="2139696"/>
            <a:ext cx="8071011" cy="4718304"/>
          </a:xfrm>
        </p:spPr>
        <p:txBody>
          <a:bodyPr anchor="b"/>
          <a:lstStyle/>
          <a:p>
            <a:r>
              <a:rPr lang="en-US"/>
              <a:t>Click to edit Master title style</a:t>
            </a:r>
          </a:p>
        </p:txBody>
      </p:sp>
    </p:spTree>
    <p:extLst>
      <p:ext uri="{BB962C8B-B14F-4D97-AF65-F5344CB8AC3E}">
        <p14:creationId xmlns:p14="http://schemas.microsoft.com/office/powerpoint/2010/main" val="270983370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genda">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18288" y="82296"/>
            <a:ext cx="8139659" cy="1554480"/>
          </a:xfrm>
        </p:spPr>
        <p:txBody>
          <a:bodyPr anchor="t">
            <a:norm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1" y="1896472"/>
            <a:ext cx="8139660" cy="3557904"/>
          </a:xfrm>
        </p:spPr>
        <p:txBody>
          <a:bodyPr>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Oval 7">
            <a:extLst>
              <a:ext uri="{FF2B5EF4-FFF2-40B4-BE49-F238E27FC236}">
                <a16:creationId xmlns:a16="http://schemas.microsoft.com/office/drawing/2014/main" xmlns="" id="{175C8E38-E957-9E3C-9A05-717C0F009AB9}"/>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Slide Number Placeholder 5">
            <a:extLst>
              <a:ext uri="{FF2B5EF4-FFF2-40B4-BE49-F238E27FC236}">
                <a16:creationId xmlns:a16="http://schemas.microsoft.com/office/drawing/2014/main" xmlns="" id="{01E193C2-09EC-BB41-5A34-007D34EB8B4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3054361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Agenda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18288" y="82296"/>
            <a:ext cx="5898630" cy="1628639"/>
          </a:xfrm>
        </p:spPr>
        <p:txBody>
          <a:bodyPr anchor="t">
            <a:normAutofit/>
          </a:bodyPr>
          <a:lstStyle>
            <a:lvl1pPr>
              <a:defRPr sz="5600"/>
            </a:lvl1pPr>
          </a:lstStyle>
          <a:p>
            <a:r>
              <a:rPr lang="en-US"/>
              <a:t>Click to edit Master title style</a:t>
            </a:r>
          </a:p>
        </p:txBody>
      </p:sp>
      <p:sp>
        <p:nvSpPr>
          <p:cNvPr id="4" name="Footer Placeholder 3">
            <a:extLst>
              <a:ext uri="{FF2B5EF4-FFF2-40B4-BE49-F238E27FC236}">
                <a16:creationId xmlns:a16="http://schemas.microsoft.com/office/drawing/2014/main" xmlns="" id="{0B12CFE6-D05E-5478-B3A4-81DC4DCD7410}"/>
              </a:ext>
            </a:extLst>
          </p:cNvPr>
          <p:cNvSpPr>
            <a:spLocks noGrp="1"/>
          </p:cNvSpPr>
          <p:nvPr>
            <p:ph type="ftr" sz="quarter" idx="11"/>
          </p:nvPr>
        </p:nvSpPr>
        <p:spPr>
          <a:xfrm>
            <a:off x="6190488" y="118818"/>
            <a:ext cx="5275973" cy="365125"/>
          </a:xfrm>
        </p:spPr>
        <p:txBody>
          <a:bodyPr/>
          <a:lstStyle/>
          <a:p>
            <a:r>
              <a:rPr lang="en-US"/>
              <a:t>Sample footer text</a:t>
            </a:r>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a:xfrm>
            <a:off x="11762793" y="110219"/>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6190488" y="2577705"/>
            <a:ext cx="5895668" cy="4266084"/>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3" name="Graphic 2">
            <a:extLst>
              <a:ext uri="{FF2B5EF4-FFF2-40B4-BE49-F238E27FC236}">
                <a16:creationId xmlns:a16="http://schemas.microsoft.com/office/drawing/2014/main" xmlns="" id="{2229A90D-5A73-BC75-5D99-5E652EA0F3C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95464" y="5857382"/>
            <a:ext cx="1005840" cy="1005840"/>
          </a:xfrm>
          <a:prstGeom prst="rect">
            <a:avLst/>
          </a:prstGeom>
        </p:spPr>
      </p:pic>
    </p:spTree>
    <p:extLst>
      <p:ext uri="{BB962C8B-B14F-4D97-AF65-F5344CB8AC3E}">
        <p14:creationId xmlns:p14="http://schemas.microsoft.com/office/powerpoint/2010/main" val="176843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Agenda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6166396" y="621792"/>
            <a:ext cx="5386715" cy="1816898"/>
          </a:xfrm>
        </p:spPr>
        <p:txBody>
          <a:bodyPr anchor="t">
            <a:noAutofit/>
          </a:bodyPr>
          <a:lstStyle>
            <a:lvl1pPr>
              <a:defRPr sz="5600"/>
            </a:lvl1pPr>
          </a:lstStyle>
          <a:p>
            <a:r>
              <a:rPr lang="en-US"/>
              <a:t>Click to edit Master title style</a:t>
            </a:r>
          </a:p>
        </p:txBody>
      </p:sp>
      <p:sp>
        <p:nvSpPr>
          <p:cNvPr id="8" name="Picture Placeholder 7">
            <a:extLst>
              <a:ext uri="{FF2B5EF4-FFF2-40B4-BE49-F238E27FC236}">
                <a16:creationId xmlns:a16="http://schemas.microsoft.com/office/drawing/2014/main" xmlns="" id="{9AC20259-235D-F9C3-3788-C1457976F5AC}"/>
              </a:ext>
            </a:extLst>
          </p:cNvPr>
          <p:cNvSpPr>
            <a:spLocks noGrp="1"/>
          </p:cNvSpPr>
          <p:nvPr>
            <p:ph type="pic" sz="quarter" idx="14" hasCustomPrompt="1"/>
          </p:nvPr>
        </p:nvSpPr>
        <p:spPr>
          <a:xfrm>
            <a:off x="0" y="0"/>
            <a:ext cx="5906642" cy="6858000"/>
          </a:xfrm>
          <a:blipFill>
            <a:blip r:embed="rId2">
              <a:alphaModFix amt="70000"/>
            </a:blip>
            <a:stretch>
              <a:fillRect/>
            </a:stretch>
          </a:blipFill>
        </p:spPr>
        <p:txBody>
          <a:bodyPr/>
          <a:lstStyle>
            <a:lvl1pPr>
              <a:defRPr/>
            </a:lvl1pPr>
          </a:lstStyle>
          <a:p>
            <a:r>
              <a:rPr lang="en-US"/>
              <a:t> </a:t>
            </a:r>
          </a:p>
        </p:txBody>
      </p:sp>
      <p:sp>
        <p:nvSpPr>
          <p:cNvPr id="4" name="Footer Placeholder 3">
            <a:extLst>
              <a:ext uri="{FF2B5EF4-FFF2-40B4-BE49-F238E27FC236}">
                <a16:creationId xmlns:a16="http://schemas.microsoft.com/office/drawing/2014/main" xmlns="" id="{0B12CFE6-D05E-5478-B3A4-81DC4DCD7410}"/>
              </a:ext>
            </a:extLst>
          </p:cNvPr>
          <p:cNvSpPr>
            <a:spLocks noGrp="1"/>
          </p:cNvSpPr>
          <p:nvPr>
            <p:ph type="ftr" sz="quarter" idx="11"/>
          </p:nvPr>
        </p:nvSpPr>
        <p:spPr>
          <a:xfrm>
            <a:off x="6190488" y="110364"/>
            <a:ext cx="5349239" cy="365125"/>
          </a:xfrm>
        </p:spPr>
        <p:txBody>
          <a:bodyPr/>
          <a:lstStyle/>
          <a:p>
            <a:r>
              <a:rPr lang="en-US"/>
              <a:t>Sample footer text</a:t>
            </a:r>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6190488" y="2740228"/>
            <a:ext cx="5906642" cy="4096512"/>
          </a:xfrm>
        </p:spPr>
        <p:txBody>
          <a:bodyPr anchor="b">
            <a:normAutofit/>
          </a:bodyPr>
          <a:lstStyle>
            <a:lvl1pPr marL="342900" indent="-342900">
              <a:buFont typeface="+mj-lt"/>
              <a:buAutoNum type="arabicPeriod"/>
              <a:defRPr sz="1400"/>
            </a:lvl1pPr>
            <a:lvl2pPr marL="571500" indent="-342900">
              <a:buFont typeface="+mj-lt"/>
              <a:buAutoNum type="arabicPeriod"/>
              <a:defRPr sz="1400"/>
            </a:lvl2pPr>
            <a:lvl3pPr marL="800100" indent="-342900">
              <a:buFont typeface="+mj-lt"/>
              <a:buAutoNum type="arabicPeriod"/>
              <a:defRPr sz="1400"/>
            </a:lvl3pPr>
            <a:lvl4pPr marL="1028700" indent="-342900">
              <a:buFont typeface="+mj-lt"/>
              <a:buAutoNum type="arabicPeriod"/>
              <a:defRPr sz="1400"/>
            </a:lvl4pPr>
            <a:lvl5pPr marL="1257300" indent="-342900">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928821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Agenda with Pictur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E4019F8-742E-9EEF-F591-C9666AC32AF1}"/>
              </a:ext>
            </a:extLst>
          </p:cNvPr>
          <p:cNvSpPr>
            <a:spLocks noGrp="1"/>
          </p:cNvSpPr>
          <p:nvPr>
            <p:ph type="title"/>
          </p:nvPr>
        </p:nvSpPr>
        <p:spPr>
          <a:xfrm>
            <a:off x="-18288" y="82296"/>
            <a:ext cx="7534384" cy="3513095"/>
          </a:xfrm>
        </p:spPr>
        <p:txBody>
          <a:bodyPr anchor="t" anchorCtr="0">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xmlns="" id="{28C8B19A-6FC1-2B71-0BFB-9274CBF396B9}"/>
              </a:ext>
            </a:extLst>
          </p:cNvPr>
          <p:cNvSpPr>
            <a:spLocks noGrp="1"/>
          </p:cNvSpPr>
          <p:nvPr>
            <p:ph sz="quarter" idx="13"/>
          </p:nvPr>
        </p:nvSpPr>
        <p:spPr>
          <a:xfrm>
            <a:off x="3476116" y="4017192"/>
            <a:ext cx="4063655" cy="2814212"/>
          </a:xfrm>
        </p:spPr>
        <p:txBody>
          <a:bodyPr anchor="b" anchorCtr="0">
            <a:normAutofit/>
          </a:bodyPr>
          <a:lstStyle>
            <a:lvl1pPr marL="342900" indent="-342900" algn="r">
              <a:buFont typeface="+mj-lt"/>
              <a:buAutoNum type="arabicPeriod"/>
              <a:defRPr sz="1400"/>
            </a:lvl1pPr>
            <a:lvl2pPr marL="571500" indent="-342900" algn="r">
              <a:buFont typeface="+mj-lt"/>
              <a:buAutoNum type="arabicPeriod"/>
              <a:defRPr sz="1400"/>
            </a:lvl2pPr>
            <a:lvl3pPr marL="800100" indent="-342900" algn="r">
              <a:buFont typeface="+mj-lt"/>
              <a:buAutoNum type="arabicPeriod"/>
              <a:defRPr sz="1400"/>
            </a:lvl3pPr>
            <a:lvl4pPr marL="1028700" indent="-342900" algn="r">
              <a:buFont typeface="+mj-lt"/>
              <a:buAutoNum type="arabicPeriod"/>
              <a:defRPr sz="1400"/>
            </a:lvl4pPr>
            <a:lvl5pPr marL="1257300" indent="-342900" algn="r">
              <a:buFont typeface="+mj-lt"/>
              <a:buAutoNum type="arabicPeriod"/>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3">
            <a:extLst>
              <a:ext uri="{FF2B5EF4-FFF2-40B4-BE49-F238E27FC236}">
                <a16:creationId xmlns:a16="http://schemas.microsoft.com/office/drawing/2014/main" xmlns="" id="{0E7C9240-617B-1770-A044-328C31CB6A15}"/>
              </a:ext>
            </a:extLst>
          </p:cNvPr>
          <p:cNvSpPr>
            <a:spLocks noGrp="1"/>
          </p:cNvSpPr>
          <p:nvPr>
            <p:ph type="ftr" sz="quarter" idx="11"/>
          </p:nvPr>
        </p:nvSpPr>
        <p:spPr>
          <a:xfrm>
            <a:off x="7704945" y="118818"/>
            <a:ext cx="3779918" cy="365125"/>
          </a:xfrm>
        </p:spPr>
        <p:txBody>
          <a:bodyPr/>
          <a:lstStyle/>
          <a:p>
            <a:r>
              <a:rPr lang="en-US"/>
              <a:t>Sample footer text</a:t>
            </a:r>
          </a:p>
        </p:txBody>
      </p:sp>
      <p:sp>
        <p:nvSpPr>
          <p:cNvPr id="5" name="Slide Number Placeholder 4">
            <a:extLst>
              <a:ext uri="{FF2B5EF4-FFF2-40B4-BE49-F238E27FC236}">
                <a16:creationId xmlns:a16="http://schemas.microsoft.com/office/drawing/2014/main" xmlns="" id="{626B86D3-24E1-029E-BA22-9F17F9517D65}"/>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11" name="Picture Placeholder 10">
            <a:extLst>
              <a:ext uri="{FF2B5EF4-FFF2-40B4-BE49-F238E27FC236}">
                <a16:creationId xmlns:a16="http://schemas.microsoft.com/office/drawing/2014/main" xmlns="" id="{C7452E47-6DDB-EA53-7FB9-2BA726EB77DA}"/>
              </a:ext>
            </a:extLst>
          </p:cNvPr>
          <p:cNvSpPr>
            <a:spLocks noGrp="1"/>
          </p:cNvSpPr>
          <p:nvPr>
            <p:ph type="pic" sz="quarter" idx="14" hasCustomPrompt="1"/>
          </p:nvPr>
        </p:nvSpPr>
        <p:spPr>
          <a:xfrm>
            <a:off x="7772400" y="989351"/>
            <a:ext cx="4284026" cy="5789588"/>
          </a:xfrm>
          <a:blipFill>
            <a:blip r:embed="rId2">
              <a:alphaModFix amt="70000"/>
            </a:blip>
            <a:stretch>
              <a:fillRect/>
            </a:stretch>
          </a:blipFill>
        </p:spPr>
        <p:txBody>
          <a:bodyPr/>
          <a:lstStyle>
            <a:lvl1pPr>
              <a:defRPr lang="en-US" dirty="0"/>
            </a:lvl1pPr>
          </a:lstStyle>
          <a:p>
            <a:r>
              <a:rPr lang="en-US"/>
              <a:t> </a:t>
            </a:r>
          </a:p>
        </p:txBody>
      </p:sp>
      <p:pic>
        <p:nvPicPr>
          <p:cNvPr id="6" name="Graphic 5">
            <a:extLst>
              <a:ext uri="{FF2B5EF4-FFF2-40B4-BE49-F238E27FC236}">
                <a16:creationId xmlns:a16="http://schemas.microsoft.com/office/drawing/2014/main" xmlns="" id="{1556323E-CFBE-3917-9F8D-C2431E41FB06}"/>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03206" y="6047419"/>
            <a:ext cx="731520" cy="731520"/>
          </a:xfrm>
          <a:prstGeom prst="rect">
            <a:avLst/>
          </a:prstGeom>
        </p:spPr>
      </p:pic>
    </p:spTree>
    <p:extLst>
      <p:ext uri="{BB962C8B-B14F-4D97-AF65-F5344CB8AC3E}">
        <p14:creationId xmlns:p14="http://schemas.microsoft.com/office/powerpoint/2010/main" val="141763097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ont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18288" y="82296"/>
            <a:ext cx="4390515" cy="2418146"/>
          </a:xfrm>
        </p:spPr>
        <p:txBody>
          <a:bodyPr>
            <a:norm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xmlns="" id="{7D633F00-464B-3088-812A-40496FD1021A}"/>
              </a:ext>
            </a:extLst>
          </p:cNvPr>
          <p:cNvSpPr>
            <a:spLocks noGrp="1"/>
          </p:cNvSpPr>
          <p:nvPr>
            <p:ph sz="quarter" idx="13"/>
          </p:nvPr>
        </p:nvSpPr>
        <p:spPr>
          <a:xfrm>
            <a:off x="0" y="4373735"/>
            <a:ext cx="4389120" cy="2459736"/>
          </a:xfrm>
        </p:spPr>
        <p:txBody>
          <a:bodyPr anchor="b"/>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EB560304-B220-9740-0823-17F13E1DFD7F}"/>
              </a:ext>
            </a:extLst>
          </p:cNvPr>
          <p:cNvSpPr>
            <a:spLocks noGrp="1"/>
          </p:cNvSpPr>
          <p:nvPr>
            <p:ph type="ftr" sz="quarter" idx="15"/>
          </p:nvPr>
        </p:nvSpPr>
        <p:spPr>
          <a:xfrm>
            <a:off x="6190488" y="110364"/>
            <a:ext cx="5358238" cy="365125"/>
          </a:xfrm>
        </p:spPr>
        <p:txBody>
          <a:bodyPr/>
          <a:lstStyle/>
          <a:p>
            <a:r>
              <a:rPr lang="en-US"/>
              <a:t>Sample footer text</a:t>
            </a:r>
          </a:p>
        </p:txBody>
      </p:sp>
      <p:sp>
        <p:nvSpPr>
          <p:cNvPr id="9" name="Slide Number Placeholder 8">
            <a:extLst>
              <a:ext uri="{FF2B5EF4-FFF2-40B4-BE49-F238E27FC236}">
                <a16:creationId xmlns:a16="http://schemas.microsoft.com/office/drawing/2014/main" xmlns="" id="{A6D8939A-F7AC-2C38-E1F0-99EA290DC600}"/>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3" name="Date Placeholder 2">
            <a:extLst>
              <a:ext uri="{FF2B5EF4-FFF2-40B4-BE49-F238E27FC236}">
                <a16:creationId xmlns:a16="http://schemas.microsoft.com/office/drawing/2014/main" xmlns="" id="{7EB9051D-F4ED-4EE6-2F1F-2E67035938D8}"/>
              </a:ext>
            </a:extLst>
          </p:cNvPr>
          <p:cNvSpPr>
            <a:spLocks noGrp="1"/>
          </p:cNvSpPr>
          <p:nvPr>
            <p:ph type="dt" sz="half" idx="14"/>
          </p:nvPr>
        </p:nvSpPr>
        <p:spPr>
          <a:xfrm>
            <a:off x="6190488" y="6468346"/>
            <a:ext cx="2899852" cy="365125"/>
          </a:xfrm>
        </p:spPr>
        <p:txBody>
          <a:bodyPr anchor="b"/>
          <a:lstStyle/>
          <a:p>
            <a:endParaRPr lang="en-US"/>
          </a:p>
        </p:txBody>
      </p:sp>
      <p:sp>
        <p:nvSpPr>
          <p:cNvPr id="4" name="Oval 3">
            <a:extLst>
              <a:ext uri="{FF2B5EF4-FFF2-40B4-BE49-F238E27FC236}">
                <a16:creationId xmlns:a16="http://schemas.microsoft.com/office/drawing/2014/main" xmlns="" id="{355DE040-A555-DAC9-D08D-73A80FFBC53C}"/>
              </a:ext>
            </a:extLst>
          </p:cNvPr>
          <p:cNvSpPr/>
          <p:nvPr userDrawn="1"/>
        </p:nvSpPr>
        <p:spPr>
          <a:xfrm>
            <a:off x="8540137" y="318973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290407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ntent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4" name="Footer Placeholder 4">
            <a:extLst>
              <a:ext uri="{FF2B5EF4-FFF2-40B4-BE49-F238E27FC236}">
                <a16:creationId xmlns:a16="http://schemas.microsoft.com/office/drawing/2014/main" xmlns="" id="{4F0A24D4-6DA5-79FF-03B8-B42156C29A10}"/>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3" name="Date Placeholder 3">
            <a:extLst>
              <a:ext uri="{FF2B5EF4-FFF2-40B4-BE49-F238E27FC236}">
                <a16:creationId xmlns:a16="http://schemas.microsoft.com/office/drawing/2014/main" xmlns="" id="{95496777-32C7-B10A-B939-8EEC9C873F21}"/>
              </a:ext>
            </a:extLst>
          </p:cNvPr>
          <p:cNvSpPr>
            <a:spLocks noGrp="1"/>
          </p:cNvSpPr>
          <p:nvPr>
            <p:ph type="dt" sz="half" idx="10"/>
          </p:nvPr>
        </p:nvSpPr>
        <p:spPr>
          <a:xfrm>
            <a:off x="6190488" y="100701"/>
            <a:ext cx="2940449" cy="365125"/>
          </a:xfrm>
        </p:spPr>
        <p:txBody>
          <a:bodyPr/>
          <a:lstStyle/>
          <a:p>
            <a:endParaRPr lang="en-US"/>
          </a:p>
        </p:txBody>
      </p:sp>
      <p:sp>
        <p:nvSpPr>
          <p:cNvPr id="6" name="Slide Number Placeholder 5">
            <a:extLst>
              <a:ext uri="{FF2B5EF4-FFF2-40B4-BE49-F238E27FC236}">
                <a16:creationId xmlns:a16="http://schemas.microsoft.com/office/drawing/2014/main" xmlns="" id="{D33C2CAA-FD7B-3168-42A9-81A6AA4BC761}"/>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xmlns="" id="{D42D62A0-8127-CE86-0633-0D65E1E136F7}"/>
              </a:ext>
            </a:extLst>
          </p:cNvPr>
          <p:cNvSpPr>
            <a:spLocks noGrp="1"/>
          </p:cNvSpPr>
          <p:nvPr>
            <p:ph sz="quarter" idx="13"/>
          </p:nvPr>
        </p:nvSpPr>
        <p:spPr>
          <a:xfrm>
            <a:off x="6190488" y="969264"/>
            <a:ext cx="5340096" cy="40416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4958042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xmlns="" id="{C0178B15-836F-D50E-D616-40C9373248FF}"/>
              </a:ext>
            </a:extLst>
          </p:cNvPr>
          <p:cNvSpPr>
            <a:spLocks noGrp="1"/>
          </p:cNvSpPr>
          <p:nvPr>
            <p:ph type="title"/>
          </p:nvPr>
        </p:nvSpPr>
        <p:spPr>
          <a:xfrm>
            <a:off x="539645" y="987552"/>
            <a:ext cx="5366480" cy="4044508"/>
          </a:xfrm>
        </p:spPr>
        <p:txBody>
          <a:bodyPr>
            <a:normAutofit/>
          </a:bodyPr>
          <a:lstStyle>
            <a:lvl1pPr>
              <a:defRPr sz="5600"/>
            </a:lvl1pPr>
          </a:lstStyle>
          <a:p>
            <a:r>
              <a:rPr lang="en-US"/>
              <a:t>Click to edit Master title style</a:t>
            </a:r>
          </a:p>
        </p:txBody>
      </p:sp>
      <p:sp>
        <p:nvSpPr>
          <p:cNvPr id="3" name="Footer Placeholder 4">
            <a:extLst>
              <a:ext uri="{FF2B5EF4-FFF2-40B4-BE49-F238E27FC236}">
                <a16:creationId xmlns:a16="http://schemas.microsoft.com/office/drawing/2014/main" xmlns="" id="{83A196D4-110B-6911-7AF5-9149D3FFF8BC}"/>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xmlns="" id="{A8D9253F-93F3-9EB9-BFA6-49C9461DE0DB}"/>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xmlns="" id="{B94C6C96-D651-5D6B-830B-07E5A35424C7}"/>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xmlns="" id="{FFB4667A-FE47-8556-FD3A-55FDBA801D76}"/>
              </a:ext>
            </a:extLst>
          </p:cNvPr>
          <p:cNvSpPr>
            <a:spLocks noGrp="1"/>
          </p:cNvSpPr>
          <p:nvPr>
            <p:ph sz="quarter" idx="13"/>
          </p:nvPr>
        </p:nvSpPr>
        <p:spPr>
          <a:xfrm>
            <a:off x="6190488" y="969264"/>
            <a:ext cx="5336753" cy="4818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683328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B406F310-2B8D-3C32-560C-686817E6B487}"/>
              </a:ext>
            </a:extLst>
          </p:cNvPr>
          <p:cNvSpPr>
            <a:spLocks noGrp="1"/>
          </p:cNvSpPr>
          <p:nvPr>
            <p:ph type="title"/>
          </p:nvPr>
        </p:nvSpPr>
        <p:spPr>
          <a:xfrm>
            <a:off x="516249" y="1012175"/>
            <a:ext cx="11113008" cy="849793"/>
          </a:xfrm>
        </p:spPr>
        <p:txBody>
          <a:bodyPr/>
          <a:lstStyle/>
          <a:p>
            <a:r>
              <a:rPr lang="en-US"/>
              <a:t>Click to edit Master title style</a:t>
            </a:r>
          </a:p>
        </p:txBody>
      </p:sp>
      <p:sp>
        <p:nvSpPr>
          <p:cNvPr id="7" name="Footer Placeholder 6">
            <a:extLst>
              <a:ext uri="{FF2B5EF4-FFF2-40B4-BE49-F238E27FC236}">
                <a16:creationId xmlns:a16="http://schemas.microsoft.com/office/drawing/2014/main" xmlns="" id="{64FD1A6D-2D8E-1FD1-C1AC-CB5E9D5A15CD}"/>
              </a:ext>
            </a:extLst>
          </p:cNvPr>
          <p:cNvSpPr>
            <a:spLocks noGrp="1"/>
          </p:cNvSpPr>
          <p:nvPr>
            <p:ph type="ftr" sz="quarter" idx="11"/>
          </p:nvPr>
        </p:nvSpPr>
        <p:spPr>
          <a:xfrm>
            <a:off x="542375" y="110364"/>
            <a:ext cx="5276852" cy="365125"/>
          </a:xfrm>
        </p:spPr>
        <p:txBody>
          <a:bodyPr/>
          <a:lstStyle/>
          <a:p>
            <a:r>
              <a:rPr lang="en-US"/>
              <a:t>Sample footer text</a:t>
            </a:r>
          </a:p>
        </p:txBody>
      </p:sp>
      <p:sp>
        <p:nvSpPr>
          <p:cNvPr id="2" name="Date Placeholder 1">
            <a:extLst>
              <a:ext uri="{FF2B5EF4-FFF2-40B4-BE49-F238E27FC236}">
                <a16:creationId xmlns:a16="http://schemas.microsoft.com/office/drawing/2014/main" xmlns="" id="{1FADE430-EE65-B675-F031-7651DE9D69AC}"/>
              </a:ext>
            </a:extLst>
          </p:cNvPr>
          <p:cNvSpPr>
            <a:spLocks noGrp="1"/>
          </p:cNvSpPr>
          <p:nvPr>
            <p:ph type="dt" sz="half" idx="10"/>
          </p:nvPr>
        </p:nvSpPr>
        <p:spPr/>
        <p:txBody>
          <a:bodyPr/>
          <a:lstStyle/>
          <a:p>
            <a:endParaRPr lang="en-US"/>
          </a:p>
        </p:txBody>
      </p:sp>
      <p:sp>
        <p:nvSpPr>
          <p:cNvPr id="9" name="Slide Number Placeholder 8">
            <a:extLst>
              <a:ext uri="{FF2B5EF4-FFF2-40B4-BE49-F238E27FC236}">
                <a16:creationId xmlns:a16="http://schemas.microsoft.com/office/drawing/2014/main" xmlns="" id="{27305BC9-1670-00D4-5A66-F52444DA9C94}"/>
              </a:ext>
            </a:extLst>
          </p:cNvPr>
          <p:cNvSpPr>
            <a:spLocks noGrp="1"/>
          </p:cNvSpPr>
          <p:nvPr>
            <p:ph type="sldNum" sz="quarter" idx="12"/>
          </p:nvPr>
        </p:nvSpPr>
        <p:spPr>
          <a:xfrm>
            <a:off x="11123959" y="104649"/>
            <a:ext cx="429207" cy="365125"/>
          </a:xfrm>
        </p:spPr>
        <p:txBody>
          <a:bodyPr/>
          <a:lstStyle/>
          <a:p>
            <a:fld id="{CC057153-B650-4DEB-B370-79DDCFDCE934}" type="slidenum">
              <a:rPr lang="en-US" smtClean="0"/>
              <a:pPr/>
              <a:t>‹#›</a:t>
            </a:fld>
            <a:endParaRPr lang="en-US"/>
          </a:p>
        </p:txBody>
      </p:sp>
      <p:sp>
        <p:nvSpPr>
          <p:cNvPr id="3" name="Content Placeholder 2">
            <a:extLst>
              <a:ext uri="{FF2B5EF4-FFF2-40B4-BE49-F238E27FC236}">
                <a16:creationId xmlns:a16="http://schemas.microsoft.com/office/drawing/2014/main" xmlns="" id="{6C2DD052-3E45-E789-01F8-33250024ECBD}"/>
              </a:ext>
            </a:extLst>
          </p:cNvPr>
          <p:cNvSpPr>
            <a:spLocks noGrp="1"/>
          </p:cNvSpPr>
          <p:nvPr>
            <p:ph idx="1"/>
          </p:nvPr>
        </p:nvSpPr>
        <p:spPr>
          <a:xfrm>
            <a:off x="539496" y="2115542"/>
            <a:ext cx="11013670" cy="445151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2552989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5">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6AA66657-CD31-0011-4B4B-A81B7CACF018}"/>
              </a:ext>
            </a:extLst>
          </p:cNvPr>
          <p:cNvSpPr>
            <a:spLocks noGrp="1"/>
          </p:cNvSpPr>
          <p:nvPr>
            <p:ph type="title"/>
          </p:nvPr>
        </p:nvSpPr>
        <p:spPr>
          <a:xfrm>
            <a:off x="539496" y="987552"/>
            <a:ext cx="5366480" cy="4044508"/>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xmlns="" id="{27AEE5E0-A3F6-BA78-E3AC-4EF588291B22}"/>
              </a:ext>
            </a:extLst>
          </p:cNvPr>
          <p:cNvSpPr>
            <a:spLocks noGrp="1"/>
          </p:cNvSpPr>
          <p:nvPr>
            <p:ph type="ftr" sz="quarter" idx="11"/>
          </p:nvPr>
        </p:nvSpPr>
        <p:spPr>
          <a:xfrm>
            <a:off x="532150" y="100701"/>
            <a:ext cx="5366480" cy="365125"/>
          </a:xfrm>
        </p:spPr>
        <p:txBody>
          <a:bodyPr/>
          <a:lstStyle/>
          <a:p>
            <a:r>
              <a:rPr lang="en-US"/>
              <a:t>Sample footer text</a:t>
            </a:r>
          </a:p>
        </p:txBody>
      </p:sp>
      <p:sp>
        <p:nvSpPr>
          <p:cNvPr id="2" name="Date Placeholder 3">
            <a:extLst>
              <a:ext uri="{FF2B5EF4-FFF2-40B4-BE49-F238E27FC236}">
                <a16:creationId xmlns:a16="http://schemas.microsoft.com/office/drawing/2014/main" xmlns="" id="{13477BD1-B2A6-0DA8-FFFF-D07E005B2603}"/>
              </a:ext>
            </a:extLst>
          </p:cNvPr>
          <p:cNvSpPr>
            <a:spLocks noGrp="1"/>
          </p:cNvSpPr>
          <p:nvPr>
            <p:ph type="dt" sz="half" idx="10"/>
          </p:nvPr>
        </p:nvSpPr>
        <p:spPr>
          <a:xfrm>
            <a:off x="6190488"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xmlns="" id="{EF5D392D-C542-426F-517D-B10E047560E3}"/>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xmlns="" id="{C6F072A2-EBC7-B7EA-DA98-BAC0AA46E7A4}"/>
              </a:ext>
            </a:extLst>
          </p:cNvPr>
          <p:cNvSpPr>
            <a:spLocks noGrp="1"/>
          </p:cNvSpPr>
          <p:nvPr>
            <p:ph sz="quarter" idx="13"/>
          </p:nvPr>
        </p:nvSpPr>
        <p:spPr>
          <a:xfrm>
            <a:off x="6190488" y="969264"/>
            <a:ext cx="5366480" cy="571587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947278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ntent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539496" y="988979"/>
            <a:ext cx="3462878" cy="2942419"/>
          </a:xfrm>
        </p:spPr>
        <p:txBody>
          <a:bodyPr>
            <a:normAutofit/>
          </a:bodyPr>
          <a:lstStyle>
            <a:lvl1pPr>
              <a:defRPr sz="5600"/>
            </a:lvl1pPr>
          </a:lstStyle>
          <a:p>
            <a:r>
              <a:rPr lang="en-US"/>
              <a:t>Click to edit Master title style</a:t>
            </a:r>
          </a:p>
        </p:txBody>
      </p:sp>
      <p:sp>
        <p:nvSpPr>
          <p:cNvPr id="5" name="Footer Placeholder 4">
            <a:extLst>
              <a:ext uri="{FF2B5EF4-FFF2-40B4-BE49-F238E27FC236}">
                <a16:creationId xmlns:a16="http://schemas.microsoft.com/office/drawing/2014/main" xmlns="" id="{37A9910B-18FC-4A92-025A-A88AC7CD6B13}"/>
              </a:ext>
            </a:extLst>
          </p:cNvPr>
          <p:cNvSpPr>
            <a:spLocks noGrp="1"/>
          </p:cNvSpPr>
          <p:nvPr>
            <p:ph type="ftr" sz="quarter" idx="11"/>
          </p:nvPr>
        </p:nvSpPr>
        <p:spPr>
          <a:xfrm>
            <a:off x="532150" y="100701"/>
            <a:ext cx="3470224" cy="365125"/>
          </a:xfrm>
        </p:spPr>
        <p:txBody>
          <a:bodyPr/>
          <a:lstStyle/>
          <a:p>
            <a:r>
              <a:rPr lang="en-US"/>
              <a:t>Sample footer text</a:t>
            </a:r>
          </a:p>
        </p:txBody>
      </p:sp>
      <p:sp>
        <p:nvSpPr>
          <p:cNvPr id="4" name="Date Placeholder 3">
            <a:extLst>
              <a:ext uri="{FF2B5EF4-FFF2-40B4-BE49-F238E27FC236}">
                <a16:creationId xmlns:a16="http://schemas.microsoft.com/office/drawing/2014/main" xmlns="" id="{10752728-D41A-655E-871F-F76147E0E991}"/>
              </a:ext>
            </a:extLst>
          </p:cNvPr>
          <p:cNvSpPr>
            <a:spLocks noGrp="1"/>
          </p:cNvSpPr>
          <p:nvPr>
            <p:ph type="dt" sz="half" idx="10"/>
          </p:nvPr>
        </p:nvSpPr>
        <p:spPr>
          <a:xfrm>
            <a:off x="4317167" y="100701"/>
            <a:ext cx="2940449" cy="365125"/>
          </a:xfrm>
        </p:spPr>
        <p:txBody>
          <a:bodyPr/>
          <a:lstStyle/>
          <a:p>
            <a:endParaRPr lang="en-US"/>
          </a:p>
        </p:txBody>
      </p:sp>
      <p:sp>
        <p:nvSpPr>
          <p:cNvPr id="9" name="Slide Number Placeholder 5">
            <a:extLst>
              <a:ext uri="{FF2B5EF4-FFF2-40B4-BE49-F238E27FC236}">
                <a16:creationId xmlns:a16="http://schemas.microsoft.com/office/drawing/2014/main" xmlns="" id="{EE07CC96-728B-298D-B2D6-54C4E9F0E9CA}"/>
              </a:ext>
            </a:extLst>
          </p:cNvPr>
          <p:cNvSpPr>
            <a:spLocks noGrp="1"/>
          </p:cNvSpPr>
          <p:nvPr>
            <p:ph type="sldNum" sz="quarter" idx="12"/>
          </p:nvPr>
        </p:nvSpPr>
        <p:spPr>
          <a:xfrm>
            <a:off x="11105731" y="100701"/>
            <a:ext cx="429207" cy="365125"/>
          </a:xfrm>
        </p:spPr>
        <p:txBody>
          <a:bodyPr/>
          <a:lstStyle/>
          <a:p>
            <a:fld id="{CC057153-B650-4DEB-B370-79DDCFDCE934}" type="slidenum">
              <a:rPr lang="en-US" smtClean="0"/>
              <a:t>‹#›</a:t>
            </a:fld>
            <a:endParaRPr lang="en-US"/>
          </a:p>
        </p:txBody>
      </p:sp>
      <p:sp>
        <p:nvSpPr>
          <p:cNvPr id="8" name="Content Placeholder 7">
            <a:extLst>
              <a:ext uri="{FF2B5EF4-FFF2-40B4-BE49-F238E27FC236}">
                <a16:creationId xmlns:a16="http://schemas.microsoft.com/office/drawing/2014/main" xmlns="" id="{8C71126E-AEFA-B45A-CD39-AC1315E03339}"/>
              </a:ext>
            </a:extLst>
          </p:cNvPr>
          <p:cNvSpPr>
            <a:spLocks noGrp="1"/>
          </p:cNvSpPr>
          <p:nvPr>
            <p:ph sz="quarter" idx="13"/>
          </p:nvPr>
        </p:nvSpPr>
        <p:spPr>
          <a:xfrm>
            <a:off x="4317167" y="967689"/>
            <a:ext cx="7217771" cy="52371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11227042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ntent with Picture">
    <p:spTree>
      <p:nvGrpSpPr>
        <p:cNvPr id="1" name=""/>
        <p:cNvGrpSpPr/>
        <p:nvPr/>
      </p:nvGrpSpPr>
      <p:grpSpPr>
        <a:xfrm>
          <a:off x="0" y="0"/>
          <a:ext cx="0" cy="0"/>
          <a:chOff x="0" y="0"/>
          <a:chExt cx="0" cy="0"/>
        </a:xfrm>
      </p:grpSpPr>
      <p:sp>
        <p:nvSpPr>
          <p:cNvPr id="12" name="Title 1">
            <a:extLst>
              <a:ext uri="{FF2B5EF4-FFF2-40B4-BE49-F238E27FC236}">
                <a16:creationId xmlns:a16="http://schemas.microsoft.com/office/drawing/2014/main" xmlns="" id="{B7D0064E-1F0E-2DDF-C6B5-9CE196C4B560}"/>
              </a:ext>
            </a:extLst>
          </p:cNvPr>
          <p:cNvSpPr>
            <a:spLocks noGrp="1"/>
          </p:cNvSpPr>
          <p:nvPr>
            <p:ph type="title"/>
          </p:nvPr>
        </p:nvSpPr>
        <p:spPr>
          <a:xfrm>
            <a:off x="5045804" y="612140"/>
            <a:ext cx="6499655" cy="1519612"/>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0" y="1"/>
            <a:ext cx="4804012" cy="6858000"/>
          </a:xfrm>
          <a:blipFill>
            <a:blip r:embed="rId2">
              <a:alphaModFix amt="70000"/>
            </a:blip>
            <a:stretch>
              <a:fillRect/>
            </a:stretch>
          </a:blipFill>
        </p:spPr>
        <p:txBody>
          <a:bodyPr/>
          <a:lstStyle>
            <a:lvl1pPr>
              <a:defRPr lang="en-US" dirty="0"/>
            </a:lvl1pPr>
          </a:lstStyle>
          <a:p>
            <a:r>
              <a:rPr lang="en-US"/>
              <a:t> </a:t>
            </a:r>
          </a:p>
        </p:txBody>
      </p:sp>
      <p:sp>
        <p:nvSpPr>
          <p:cNvPr id="7" name="Content Placeholder 7">
            <a:extLst>
              <a:ext uri="{FF2B5EF4-FFF2-40B4-BE49-F238E27FC236}">
                <a16:creationId xmlns:a16="http://schemas.microsoft.com/office/drawing/2014/main" xmlns="" id="{D478DAE4-13AB-5772-07E6-B3264F1E3141}"/>
              </a:ext>
            </a:extLst>
          </p:cNvPr>
          <p:cNvSpPr>
            <a:spLocks noGrp="1"/>
          </p:cNvSpPr>
          <p:nvPr>
            <p:ph sz="quarter" idx="14"/>
          </p:nvPr>
        </p:nvSpPr>
        <p:spPr>
          <a:xfrm>
            <a:off x="5104122" y="2457406"/>
            <a:ext cx="6441338" cy="3778977"/>
          </a:xfrm>
        </p:spPr>
        <p:txBody>
          <a:bodyPr anchor="t"/>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Footer Placeholder 8">
            <a:extLst>
              <a:ext uri="{FF2B5EF4-FFF2-40B4-BE49-F238E27FC236}">
                <a16:creationId xmlns:a16="http://schemas.microsoft.com/office/drawing/2014/main" xmlns="" id="{C65BFCB1-FAA8-D03A-3B62-DCB2CF1CA112}"/>
              </a:ext>
            </a:extLst>
          </p:cNvPr>
          <p:cNvSpPr>
            <a:spLocks noGrp="1"/>
          </p:cNvSpPr>
          <p:nvPr>
            <p:ph type="ftr" sz="quarter" idx="16"/>
          </p:nvPr>
        </p:nvSpPr>
        <p:spPr>
          <a:xfrm>
            <a:off x="5104122" y="6452990"/>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xmlns="" id="{0A608994-46CD-AAE0-DCC4-A59D26254D84}"/>
              </a:ext>
            </a:extLst>
          </p:cNvPr>
          <p:cNvSpPr>
            <a:spLocks noGrp="1"/>
          </p:cNvSpPr>
          <p:nvPr>
            <p:ph type="sldNum" sz="quarter" idx="17"/>
          </p:nvPr>
        </p:nvSpPr>
        <p:spPr>
          <a:xfrm>
            <a:off x="11116252" y="645298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97651785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ntent with Picture 2">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xmlns="" id="{30AA64C6-E678-9909-94ED-FA63F0C2B473}"/>
              </a:ext>
            </a:extLst>
          </p:cNvPr>
          <p:cNvSpPr>
            <a:spLocks noGrp="1"/>
          </p:cNvSpPr>
          <p:nvPr>
            <p:ph type="title"/>
          </p:nvPr>
        </p:nvSpPr>
        <p:spPr>
          <a:xfrm>
            <a:off x="515278" y="623087"/>
            <a:ext cx="5794045" cy="1519612"/>
          </a:xfrm>
        </p:spPr>
        <p:txBody>
          <a:bodyPr anchor="t"/>
          <a:lstStyle/>
          <a:p>
            <a:r>
              <a:rPr lang="en-US"/>
              <a:t>Click to edit Master title style</a:t>
            </a:r>
          </a:p>
        </p:txBody>
      </p:sp>
      <p:sp>
        <p:nvSpPr>
          <p:cNvPr id="5" name="Content Placeholder 7">
            <a:extLst>
              <a:ext uri="{FF2B5EF4-FFF2-40B4-BE49-F238E27FC236}">
                <a16:creationId xmlns:a16="http://schemas.microsoft.com/office/drawing/2014/main" xmlns="" id="{FEA89376-E8CF-4210-753A-0F9465115C75}"/>
              </a:ext>
            </a:extLst>
          </p:cNvPr>
          <p:cNvSpPr>
            <a:spLocks noGrp="1"/>
          </p:cNvSpPr>
          <p:nvPr>
            <p:ph sz="quarter" idx="14"/>
          </p:nvPr>
        </p:nvSpPr>
        <p:spPr>
          <a:xfrm>
            <a:off x="533566" y="2459736"/>
            <a:ext cx="5745663" cy="3778977"/>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6525631" y="0"/>
            <a:ext cx="5666370" cy="6858000"/>
          </a:xfrm>
          <a:blipFill>
            <a:blip r:embed="rId2">
              <a:alphaModFix amt="70000"/>
            </a:blip>
            <a:stretch>
              <a:fillRect/>
            </a:stretch>
          </a:blipFill>
        </p:spPr>
        <p:txBody>
          <a:bodyPr/>
          <a:lstStyle>
            <a:lvl1pPr>
              <a:defRPr lang="en-US" dirty="0"/>
            </a:lvl1pPr>
          </a:lstStyle>
          <a:p>
            <a:r>
              <a:rPr lang="en-US"/>
              <a:t> </a:t>
            </a:r>
          </a:p>
        </p:txBody>
      </p:sp>
      <p:sp>
        <p:nvSpPr>
          <p:cNvPr id="7" name="Footer Placeholder 8">
            <a:extLst>
              <a:ext uri="{FF2B5EF4-FFF2-40B4-BE49-F238E27FC236}">
                <a16:creationId xmlns:a16="http://schemas.microsoft.com/office/drawing/2014/main" xmlns="" id="{D1272CAE-C152-7545-C45C-505CD07BDC24}"/>
              </a:ext>
            </a:extLst>
          </p:cNvPr>
          <p:cNvSpPr>
            <a:spLocks noGrp="1"/>
          </p:cNvSpPr>
          <p:nvPr>
            <p:ph type="ftr" sz="quarter" idx="16"/>
          </p:nvPr>
        </p:nvSpPr>
        <p:spPr>
          <a:xfrm>
            <a:off x="533566" y="6441427"/>
            <a:ext cx="1968375" cy="365125"/>
          </a:xfrm>
        </p:spPr>
        <p:txBody>
          <a:bodyPr anchor="b"/>
          <a:lstStyle/>
          <a:p>
            <a:r>
              <a:rPr lang="en-US"/>
              <a:t>Sample footer text</a:t>
            </a:r>
          </a:p>
        </p:txBody>
      </p:sp>
      <p:sp>
        <p:nvSpPr>
          <p:cNvPr id="14" name="Date Placeholder 2">
            <a:extLst>
              <a:ext uri="{FF2B5EF4-FFF2-40B4-BE49-F238E27FC236}">
                <a16:creationId xmlns:a16="http://schemas.microsoft.com/office/drawing/2014/main" xmlns="" id="{46CB14D0-DC1A-8BE6-97EC-FF17990690CA}"/>
              </a:ext>
            </a:extLst>
          </p:cNvPr>
          <p:cNvSpPr>
            <a:spLocks noGrp="1"/>
          </p:cNvSpPr>
          <p:nvPr>
            <p:ph type="dt" sz="half" idx="18"/>
          </p:nvPr>
        </p:nvSpPr>
        <p:spPr>
          <a:xfrm>
            <a:off x="3365787" y="6455623"/>
            <a:ext cx="2295997" cy="365125"/>
          </a:xfrm>
        </p:spPr>
        <p:txBody>
          <a:bodyPr anchor="b"/>
          <a:lstStyle/>
          <a:p>
            <a:endParaRPr lang="en-US"/>
          </a:p>
        </p:txBody>
      </p:sp>
      <p:sp>
        <p:nvSpPr>
          <p:cNvPr id="13" name="Slide Number Placeholder 9">
            <a:extLst>
              <a:ext uri="{FF2B5EF4-FFF2-40B4-BE49-F238E27FC236}">
                <a16:creationId xmlns:a16="http://schemas.microsoft.com/office/drawing/2014/main" xmlns="" id="{F865E30D-74D2-EFE8-B8DB-03B9E69D0A60}"/>
              </a:ext>
            </a:extLst>
          </p:cNvPr>
          <p:cNvSpPr>
            <a:spLocks noGrp="1"/>
          </p:cNvSpPr>
          <p:nvPr>
            <p:ph type="sldNum" sz="quarter" idx="17"/>
          </p:nvPr>
        </p:nvSpPr>
        <p:spPr>
          <a:xfrm>
            <a:off x="5880116" y="6456170"/>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1824585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ntent with Picture 3">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xmlns="" id="{3CDF6858-35EF-4C90-B3F5-339B7EF1F60F}"/>
              </a:ext>
            </a:extLst>
          </p:cNvPr>
          <p:cNvSpPr>
            <a:spLocks noGrp="1"/>
          </p:cNvSpPr>
          <p:nvPr>
            <p:ph type="title"/>
          </p:nvPr>
        </p:nvSpPr>
        <p:spPr>
          <a:xfrm>
            <a:off x="4281793" y="621792"/>
            <a:ext cx="7252710" cy="1138769"/>
          </a:xfrm>
        </p:spPr>
        <p:txBody>
          <a:bodyPr anchor="t"/>
          <a:lstStyle/>
          <a:p>
            <a:r>
              <a:rPr lang="en-US"/>
              <a:t>Click to edit Master title style</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0" y="1"/>
            <a:ext cx="4023360" cy="6858000"/>
          </a:xfrm>
          <a:blipFill>
            <a:blip r:embed="rId2">
              <a:alphaModFix amt="70000"/>
            </a:blip>
            <a:stretch>
              <a:fillRect/>
            </a:stretch>
          </a:blipFill>
        </p:spPr>
        <p:txBody>
          <a:bodyPr/>
          <a:lstStyle>
            <a:lvl1pPr>
              <a:defRPr/>
            </a:lvl1pPr>
          </a:lstStyle>
          <a:p>
            <a:r>
              <a:rPr lang="en-US"/>
              <a:t> </a:t>
            </a:r>
          </a:p>
        </p:txBody>
      </p:sp>
      <p:sp>
        <p:nvSpPr>
          <p:cNvPr id="6" name="Content Placeholder 7">
            <a:extLst>
              <a:ext uri="{FF2B5EF4-FFF2-40B4-BE49-F238E27FC236}">
                <a16:creationId xmlns:a16="http://schemas.microsoft.com/office/drawing/2014/main" xmlns="" id="{72FCF01F-6AD4-FD29-865E-65BD55CF89DF}"/>
              </a:ext>
            </a:extLst>
          </p:cNvPr>
          <p:cNvSpPr>
            <a:spLocks noGrp="1"/>
          </p:cNvSpPr>
          <p:nvPr>
            <p:ph sz="quarter" idx="14"/>
          </p:nvPr>
        </p:nvSpPr>
        <p:spPr>
          <a:xfrm>
            <a:off x="4309088"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Footer Placeholder 8">
            <a:extLst>
              <a:ext uri="{FF2B5EF4-FFF2-40B4-BE49-F238E27FC236}">
                <a16:creationId xmlns:a16="http://schemas.microsoft.com/office/drawing/2014/main" xmlns="" id="{4F9B8FC8-8820-A655-2A18-E8F8FC2C72DE}"/>
              </a:ext>
            </a:extLst>
          </p:cNvPr>
          <p:cNvSpPr>
            <a:spLocks noGrp="1"/>
          </p:cNvSpPr>
          <p:nvPr>
            <p:ph type="ftr" sz="quarter" idx="16"/>
          </p:nvPr>
        </p:nvSpPr>
        <p:spPr>
          <a:xfrm>
            <a:off x="4281793" y="6492875"/>
            <a:ext cx="1968375" cy="365125"/>
          </a:xfrm>
        </p:spPr>
        <p:txBody>
          <a:bodyPr anchor="b"/>
          <a:lstStyle/>
          <a:p>
            <a:r>
              <a:rPr lang="en-US"/>
              <a:t>Sample footer text</a:t>
            </a:r>
          </a:p>
        </p:txBody>
      </p:sp>
      <p:sp>
        <p:nvSpPr>
          <p:cNvPr id="13" name="Date Placeholder 2">
            <a:extLst>
              <a:ext uri="{FF2B5EF4-FFF2-40B4-BE49-F238E27FC236}">
                <a16:creationId xmlns:a16="http://schemas.microsoft.com/office/drawing/2014/main" xmlns="" id="{A8C032E2-BBA3-EA74-8FE1-5AFC46A21AE1}"/>
              </a:ext>
            </a:extLst>
          </p:cNvPr>
          <p:cNvSpPr>
            <a:spLocks noGrp="1"/>
          </p:cNvSpPr>
          <p:nvPr>
            <p:ph type="dt" sz="half" idx="18"/>
          </p:nvPr>
        </p:nvSpPr>
        <p:spPr>
          <a:xfrm>
            <a:off x="9023903" y="6492875"/>
            <a:ext cx="1596200" cy="365125"/>
          </a:xfrm>
        </p:spPr>
        <p:txBody>
          <a:bodyPr anchor="b"/>
          <a:lstStyle/>
          <a:p>
            <a:endParaRPr lang="en-US"/>
          </a:p>
        </p:txBody>
      </p:sp>
      <p:sp>
        <p:nvSpPr>
          <p:cNvPr id="12" name="Slide Number Placeholder 9">
            <a:extLst>
              <a:ext uri="{FF2B5EF4-FFF2-40B4-BE49-F238E27FC236}">
                <a16:creationId xmlns:a16="http://schemas.microsoft.com/office/drawing/2014/main" xmlns="" id="{D28087CA-07B9-D0D2-3AA7-C34B5C9645B8}"/>
              </a:ext>
            </a:extLst>
          </p:cNvPr>
          <p:cNvSpPr>
            <a:spLocks noGrp="1"/>
          </p:cNvSpPr>
          <p:nvPr>
            <p:ph type="sldNum" sz="quarter" idx="17"/>
          </p:nvPr>
        </p:nvSpPr>
        <p:spPr>
          <a:xfrm>
            <a:off x="11105296" y="6492875"/>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2683749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ntent with Picture 4">
    <p:spTree>
      <p:nvGrpSpPr>
        <p:cNvPr id="1" name=""/>
        <p:cNvGrpSpPr/>
        <p:nvPr/>
      </p:nvGrpSpPr>
      <p:grpSpPr>
        <a:xfrm>
          <a:off x="0" y="0"/>
          <a:ext cx="0" cy="0"/>
          <a:chOff x="0" y="0"/>
          <a:chExt cx="0" cy="0"/>
        </a:xfrm>
      </p:grpSpPr>
      <p:sp>
        <p:nvSpPr>
          <p:cNvPr id="4" name="Title 5">
            <a:extLst>
              <a:ext uri="{FF2B5EF4-FFF2-40B4-BE49-F238E27FC236}">
                <a16:creationId xmlns:a16="http://schemas.microsoft.com/office/drawing/2014/main" xmlns="" id="{7A932ED1-5750-0D24-8D58-961B6F20FA21}"/>
              </a:ext>
            </a:extLst>
          </p:cNvPr>
          <p:cNvSpPr>
            <a:spLocks noGrp="1"/>
          </p:cNvSpPr>
          <p:nvPr>
            <p:ph type="title"/>
          </p:nvPr>
        </p:nvSpPr>
        <p:spPr>
          <a:xfrm>
            <a:off x="542307" y="621792"/>
            <a:ext cx="7252710" cy="1138769"/>
          </a:xfrm>
        </p:spPr>
        <p:txBody>
          <a:bodyPr/>
          <a:lstStyle/>
          <a:p>
            <a:r>
              <a:rPr lang="en-US"/>
              <a:t>Click to edit Master title style</a:t>
            </a:r>
          </a:p>
        </p:txBody>
      </p:sp>
      <p:sp>
        <p:nvSpPr>
          <p:cNvPr id="9" name="Content Placeholder 7">
            <a:extLst>
              <a:ext uri="{FF2B5EF4-FFF2-40B4-BE49-F238E27FC236}">
                <a16:creationId xmlns:a16="http://schemas.microsoft.com/office/drawing/2014/main" xmlns="" id="{01598DB3-17DB-7EDD-0F42-9866A753C2DD}"/>
              </a:ext>
            </a:extLst>
          </p:cNvPr>
          <p:cNvSpPr>
            <a:spLocks noGrp="1"/>
          </p:cNvSpPr>
          <p:nvPr>
            <p:ph sz="quarter" idx="19"/>
          </p:nvPr>
        </p:nvSpPr>
        <p:spPr>
          <a:xfrm>
            <a:off x="569602" y="2115404"/>
            <a:ext cx="7225415" cy="421292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xmlns="" id="{6C5AB1A9-786B-C92B-C6EA-63CE0AACFB1E}"/>
              </a:ext>
            </a:extLst>
          </p:cNvPr>
          <p:cNvSpPr>
            <a:spLocks noGrp="1"/>
          </p:cNvSpPr>
          <p:nvPr>
            <p:ph type="pic" sz="quarter" idx="13" hasCustomPrompt="1"/>
          </p:nvPr>
        </p:nvSpPr>
        <p:spPr>
          <a:xfrm>
            <a:off x="8168640" y="1"/>
            <a:ext cx="4023360" cy="6858000"/>
          </a:xfrm>
          <a:blipFill>
            <a:blip r:embed="rId2">
              <a:alphaModFix amt="70000"/>
            </a:blip>
            <a:stretch>
              <a:fillRect/>
            </a:stretch>
          </a:blipFill>
        </p:spPr>
        <p:txBody>
          <a:bodyPr/>
          <a:lstStyle>
            <a:lvl1pPr>
              <a:defRPr/>
            </a:lvl1pPr>
          </a:lstStyle>
          <a:p>
            <a:r>
              <a:rPr lang="en-US"/>
              <a:t> </a:t>
            </a:r>
          </a:p>
        </p:txBody>
      </p:sp>
      <p:sp>
        <p:nvSpPr>
          <p:cNvPr id="5" name="Footer Placeholder 2">
            <a:extLst>
              <a:ext uri="{FF2B5EF4-FFF2-40B4-BE49-F238E27FC236}">
                <a16:creationId xmlns:a16="http://schemas.microsoft.com/office/drawing/2014/main" xmlns="" id="{C6115057-015C-DC83-074A-D22D9E0B6CD2}"/>
              </a:ext>
            </a:extLst>
          </p:cNvPr>
          <p:cNvSpPr>
            <a:spLocks noGrp="1"/>
          </p:cNvSpPr>
          <p:nvPr>
            <p:ph type="ftr" sz="quarter" idx="16"/>
          </p:nvPr>
        </p:nvSpPr>
        <p:spPr>
          <a:xfrm>
            <a:off x="542307" y="6492875"/>
            <a:ext cx="1968375" cy="365125"/>
          </a:xfrm>
        </p:spPr>
        <p:txBody>
          <a:bodyPr/>
          <a:lstStyle/>
          <a:p>
            <a:r>
              <a:rPr lang="en-US"/>
              <a:t>Sample footer text</a:t>
            </a:r>
          </a:p>
        </p:txBody>
      </p:sp>
      <p:sp>
        <p:nvSpPr>
          <p:cNvPr id="8" name="Date Placeholder 1">
            <a:extLst>
              <a:ext uri="{FF2B5EF4-FFF2-40B4-BE49-F238E27FC236}">
                <a16:creationId xmlns:a16="http://schemas.microsoft.com/office/drawing/2014/main" xmlns="" id="{42028964-5597-F5F0-6AEA-C79255C9BCE9}"/>
              </a:ext>
            </a:extLst>
          </p:cNvPr>
          <p:cNvSpPr>
            <a:spLocks noGrp="1"/>
          </p:cNvSpPr>
          <p:nvPr>
            <p:ph type="dt" sz="half" idx="18"/>
          </p:nvPr>
        </p:nvSpPr>
        <p:spPr>
          <a:xfrm>
            <a:off x="5284417" y="6492875"/>
            <a:ext cx="1596200" cy="365125"/>
          </a:xfrm>
        </p:spPr>
        <p:txBody>
          <a:bodyPr/>
          <a:lstStyle/>
          <a:p>
            <a:endParaRPr lang="en-US"/>
          </a:p>
        </p:txBody>
      </p:sp>
      <p:sp>
        <p:nvSpPr>
          <p:cNvPr id="6" name="Slide Number Placeholder 3">
            <a:extLst>
              <a:ext uri="{FF2B5EF4-FFF2-40B4-BE49-F238E27FC236}">
                <a16:creationId xmlns:a16="http://schemas.microsoft.com/office/drawing/2014/main" xmlns="" id="{B6324527-5F82-8213-FFB9-A5E6BEB2314F}"/>
              </a:ext>
            </a:extLst>
          </p:cNvPr>
          <p:cNvSpPr>
            <a:spLocks noGrp="1"/>
          </p:cNvSpPr>
          <p:nvPr>
            <p:ph type="sldNum" sz="quarter" idx="17"/>
          </p:nvPr>
        </p:nvSpPr>
        <p:spPr>
          <a:xfrm>
            <a:off x="7365810" y="6492875"/>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40632644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ntent with Picture 5">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xmlns="" id="{6B885E47-4079-9C50-E087-611C30866B20}"/>
              </a:ext>
            </a:extLst>
          </p:cNvPr>
          <p:cNvSpPr>
            <a:spLocks noGrp="1"/>
          </p:cNvSpPr>
          <p:nvPr>
            <p:ph type="title"/>
          </p:nvPr>
        </p:nvSpPr>
        <p:spPr>
          <a:xfrm>
            <a:off x="6196084" y="621793"/>
            <a:ext cx="5326684" cy="1507454"/>
          </a:xfrm>
        </p:spPr>
        <p:txBody>
          <a:bodyPr anchor="t" anchorCtr="0"/>
          <a:lstStyle/>
          <a:p>
            <a:r>
              <a:rPr lang="en-US"/>
              <a:t>Click to edit Master title style</a:t>
            </a:r>
          </a:p>
        </p:txBody>
      </p:sp>
      <p:sp>
        <p:nvSpPr>
          <p:cNvPr id="4" name="Picture Placeholder 7">
            <a:extLst>
              <a:ext uri="{FF2B5EF4-FFF2-40B4-BE49-F238E27FC236}">
                <a16:creationId xmlns:a16="http://schemas.microsoft.com/office/drawing/2014/main" xmlns="" id="{6CA7CCCF-A74C-FE4F-4164-4DF092E4D9BC}"/>
              </a:ext>
            </a:extLst>
          </p:cNvPr>
          <p:cNvSpPr>
            <a:spLocks noGrp="1"/>
          </p:cNvSpPr>
          <p:nvPr>
            <p:ph type="pic" sz="quarter" idx="18" hasCustomPrompt="1"/>
          </p:nvPr>
        </p:nvSpPr>
        <p:spPr>
          <a:xfrm>
            <a:off x="-1" y="0"/>
            <a:ext cx="5895833"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xmlns="" id="{A2733663-4506-C48D-18F7-FAC92D16B245}"/>
              </a:ext>
            </a:extLst>
          </p:cNvPr>
          <p:cNvSpPr>
            <a:spLocks noGrp="1"/>
          </p:cNvSpPr>
          <p:nvPr>
            <p:ph sz="quarter" idx="19"/>
          </p:nvPr>
        </p:nvSpPr>
        <p:spPr>
          <a:xfrm>
            <a:off x="6196084" y="2498368"/>
            <a:ext cx="5364544" cy="3582748"/>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xmlns="" id="{0C50E97D-3024-3B81-A109-5EAF6E7AF5B3}"/>
              </a:ext>
            </a:extLst>
          </p:cNvPr>
          <p:cNvSpPr>
            <a:spLocks noGrp="1"/>
          </p:cNvSpPr>
          <p:nvPr>
            <p:ph type="ftr" sz="quarter" idx="16"/>
          </p:nvPr>
        </p:nvSpPr>
        <p:spPr>
          <a:xfrm>
            <a:off x="6196084" y="6450237"/>
            <a:ext cx="1968375" cy="365125"/>
          </a:xfrm>
        </p:spPr>
        <p:txBody>
          <a:bodyPr anchor="b"/>
          <a:lstStyle/>
          <a:p>
            <a:r>
              <a:rPr lang="en-US"/>
              <a:t>Sample footer text</a:t>
            </a:r>
          </a:p>
        </p:txBody>
      </p:sp>
      <p:sp>
        <p:nvSpPr>
          <p:cNvPr id="3" name="Slide Number Placeholder 9">
            <a:extLst>
              <a:ext uri="{FF2B5EF4-FFF2-40B4-BE49-F238E27FC236}">
                <a16:creationId xmlns:a16="http://schemas.microsoft.com/office/drawing/2014/main" xmlns="" id="{27AB67CF-072E-0A2D-B536-2FEA64D53189}"/>
              </a:ext>
            </a:extLst>
          </p:cNvPr>
          <p:cNvSpPr>
            <a:spLocks noGrp="1"/>
          </p:cNvSpPr>
          <p:nvPr>
            <p:ph type="sldNum" sz="quarter" idx="17"/>
          </p:nvPr>
        </p:nvSpPr>
        <p:spPr>
          <a:xfrm>
            <a:off x="11131422"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8248670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ntent with Picture 6">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B15000-16D8-B5F1-E35B-BAE97B4E6EE4}"/>
              </a:ext>
            </a:extLst>
          </p:cNvPr>
          <p:cNvSpPr>
            <a:spLocks noGrp="1"/>
          </p:cNvSpPr>
          <p:nvPr>
            <p:ph type="title"/>
          </p:nvPr>
        </p:nvSpPr>
        <p:spPr>
          <a:xfrm>
            <a:off x="518615" y="621793"/>
            <a:ext cx="5326684" cy="1507454"/>
          </a:xfrm>
        </p:spPr>
        <p:txBody>
          <a:bodyPr anchor="t" anchorCtr="0"/>
          <a:lstStyle/>
          <a:p>
            <a:r>
              <a:rPr lang="en-US"/>
              <a:t>Click to edit Master title style</a:t>
            </a:r>
          </a:p>
        </p:txBody>
      </p:sp>
      <p:sp>
        <p:nvSpPr>
          <p:cNvPr id="3" name="Content Placeholder 7">
            <a:extLst>
              <a:ext uri="{FF2B5EF4-FFF2-40B4-BE49-F238E27FC236}">
                <a16:creationId xmlns:a16="http://schemas.microsoft.com/office/drawing/2014/main" xmlns="" id="{B022A1E6-0A6D-9476-5034-0BDE3EE38B91}"/>
              </a:ext>
            </a:extLst>
          </p:cNvPr>
          <p:cNvSpPr>
            <a:spLocks noGrp="1"/>
          </p:cNvSpPr>
          <p:nvPr>
            <p:ph sz="quarter" idx="19"/>
          </p:nvPr>
        </p:nvSpPr>
        <p:spPr>
          <a:xfrm>
            <a:off x="518616" y="2513110"/>
            <a:ext cx="5326683" cy="3568006"/>
          </a:xfrm>
        </p:spPr>
        <p:txBody>
          <a:bodyPr anchor="t" anchorCtr="0"/>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Picture Placeholder 7">
            <a:extLst>
              <a:ext uri="{FF2B5EF4-FFF2-40B4-BE49-F238E27FC236}">
                <a16:creationId xmlns:a16="http://schemas.microsoft.com/office/drawing/2014/main" xmlns="" id="{6B8D4096-4B0D-5226-C004-475A83BE8BFE}"/>
              </a:ext>
            </a:extLst>
          </p:cNvPr>
          <p:cNvSpPr>
            <a:spLocks noGrp="1"/>
          </p:cNvSpPr>
          <p:nvPr>
            <p:ph type="pic" sz="quarter" idx="18" hasCustomPrompt="1"/>
          </p:nvPr>
        </p:nvSpPr>
        <p:spPr>
          <a:xfrm>
            <a:off x="6308842" y="0"/>
            <a:ext cx="5883158" cy="6858000"/>
          </a:xfrm>
          <a:blipFill>
            <a:blip r:embed="rId2">
              <a:alphaModFix amt="70000"/>
            </a:blip>
            <a:stretch>
              <a:fillRect/>
            </a:stretch>
          </a:blipFill>
        </p:spPr>
        <p:txBody>
          <a:bodyPr/>
          <a:lstStyle>
            <a:lvl1pPr>
              <a:defRPr/>
            </a:lvl1pPr>
          </a:lstStyle>
          <a:p>
            <a:r>
              <a:rPr lang="en-US"/>
              <a:t> </a:t>
            </a:r>
          </a:p>
        </p:txBody>
      </p:sp>
      <p:sp>
        <p:nvSpPr>
          <p:cNvPr id="9" name="Footer Placeholder 8">
            <a:extLst>
              <a:ext uri="{FF2B5EF4-FFF2-40B4-BE49-F238E27FC236}">
                <a16:creationId xmlns:a16="http://schemas.microsoft.com/office/drawing/2014/main" xmlns="" id="{8917C8CF-AEBF-835D-4503-06A0208049F0}"/>
              </a:ext>
            </a:extLst>
          </p:cNvPr>
          <p:cNvSpPr>
            <a:spLocks noGrp="1"/>
          </p:cNvSpPr>
          <p:nvPr>
            <p:ph type="ftr" sz="quarter" idx="16"/>
          </p:nvPr>
        </p:nvSpPr>
        <p:spPr>
          <a:xfrm>
            <a:off x="518615" y="6450237"/>
            <a:ext cx="1968375" cy="365125"/>
          </a:xfrm>
        </p:spPr>
        <p:txBody>
          <a:bodyPr anchor="b"/>
          <a:lstStyle/>
          <a:p>
            <a:r>
              <a:rPr lang="en-US"/>
              <a:t>Sample footer text</a:t>
            </a:r>
          </a:p>
        </p:txBody>
      </p:sp>
      <p:sp>
        <p:nvSpPr>
          <p:cNvPr id="10" name="Slide Number Placeholder 9">
            <a:extLst>
              <a:ext uri="{FF2B5EF4-FFF2-40B4-BE49-F238E27FC236}">
                <a16:creationId xmlns:a16="http://schemas.microsoft.com/office/drawing/2014/main" xmlns="" id="{13662962-C2D0-E99D-BD6A-C97F4798F261}"/>
              </a:ext>
            </a:extLst>
          </p:cNvPr>
          <p:cNvSpPr>
            <a:spLocks noGrp="1"/>
          </p:cNvSpPr>
          <p:nvPr>
            <p:ph type="sldNum" sz="quarter" idx="17"/>
          </p:nvPr>
        </p:nvSpPr>
        <p:spPr>
          <a:xfrm>
            <a:off x="5453953" y="64649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93057987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ntent with Picture 7">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68BB86E1-24F1-4785-0234-656368BC9586}"/>
              </a:ext>
            </a:extLst>
          </p:cNvPr>
          <p:cNvSpPr>
            <a:spLocks noGrp="1"/>
          </p:cNvSpPr>
          <p:nvPr>
            <p:ph type="title"/>
          </p:nvPr>
        </p:nvSpPr>
        <p:spPr>
          <a:xfrm>
            <a:off x="7097186" y="621792"/>
            <a:ext cx="4446871" cy="1867629"/>
          </a:xfrm>
        </p:spPr>
        <p:txBody>
          <a:bodyPr anchor="t">
            <a:noAutofit/>
          </a:bodyPr>
          <a:lstStyle>
            <a:lvl1pPr>
              <a:defRPr sz="5600"/>
            </a:lvl1pPr>
          </a:lstStyle>
          <a:p>
            <a:r>
              <a:rPr lang="en-US"/>
              <a:t>Click to edit Master title style</a:t>
            </a:r>
          </a:p>
        </p:txBody>
      </p:sp>
      <p:sp>
        <p:nvSpPr>
          <p:cNvPr id="4" name="Picture Placeholder 10">
            <a:extLst>
              <a:ext uri="{FF2B5EF4-FFF2-40B4-BE49-F238E27FC236}">
                <a16:creationId xmlns:a16="http://schemas.microsoft.com/office/drawing/2014/main" xmlns="" id="{8AC7BAE6-D45A-F41F-AEA6-769EB11D4BE9}"/>
              </a:ext>
            </a:extLst>
          </p:cNvPr>
          <p:cNvSpPr>
            <a:spLocks noGrp="1"/>
          </p:cNvSpPr>
          <p:nvPr>
            <p:ph type="pic" sz="quarter" idx="13" hasCustomPrompt="1"/>
          </p:nvPr>
        </p:nvSpPr>
        <p:spPr>
          <a:xfrm>
            <a:off x="0" y="0"/>
            <a:ext cx="6878472" cy="6858000"/>
          </a:xfrm>
          <a:blipFill>
            <a:blip r:embed="rId2">
              <a:alphaModFix amt="70000"/>
            </a:blip>
            <a:stretch>
              <a:fillRect/>
            </a:stretch>
          </a:blipFill>
        </p:spPr>
        <p:txBody>
          <a:bodyPr/>
          <a:lstStyle>
            <a:lvl1pPr>
              <a:defRPr/>
            </a:lvl1pPr>
          </a:lstStyle>
          <a:p>
            <a:r>
              <a:rPr lang="en-US"/>
              <a:t> </a:t>
            </a:r>
          </a:p>
        </p:txBody>
      </p:sp>
      <p:sp>
        <p:nvSpPr>
          <p:cNvPr id="5" name="Content Placeholder 7">
            <a:extLst>
              <a:ext uri="{FF2B5EF4-FFF2-40B4-BE49-F238E27FC236}">
                <a16:creationId xmlns:a16="http://schemas.microsoft.com/office/drawing/2014/main" xmlns="" id="{A9CA9496-CED8-8D3F-ABD7-73692B2D6CB1}"/>
              </a:ext>
            </a:extLst>
          </p:cNvPr>
          <p:cNvSpPr>
            <a:spLocks noGrp="1"/>
          </p:cNvSpPr>
          <p:nvPr>
            <p:ph sz="quarter" idx="14"/>
          </p:nvPr>
        </p:nvSpPr>
        <p:spPr>
          <a:xfrm>
            <a:off x="7122161"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Footer Placeholder 8">
            <a:extLst>
              <a:ext uri="{FF2B5EF4-FFF2-40B4-BE49-F238E27FC236}">
                <a16:creationId xmlns:a16="http://schemas.microsoft.com/office/drawing/2014/main" xmlns="" id="{9AA3307D-5C4C-C4FF-D129-681F24B8E79B}"/>
              </a:ext>
            </a:extLst>
          </p:cNvPr>
          <p:cNvSpPr>
            <a:spLocks noGrp="1"/>
          </p:cNvSpPr>
          <p:nvPr>
            <p:ph type="ftr" sz="quarter" idx="16"/>
          </p:nvPr>
        </p:nvSpPr>
        <p:spPr>
          <a:xfrm>
            <a:off x="7093839" y="6430476"/>
            <a:ext cx="1968375" cy="379867"/>
          </a:xfrm>
        </p:spPr>
        <p:txBody>
          <a:bodyPr anchor="b"/>
          <a:lstStyle/>
          <a:p>
            <a:r>
              <a:rPr lang="en-US"/>
              <a:t>Sample footer text</a:t>
            </a:r>
          </a:p>
        </p:txBody>
      </p:sp>
      <p:sp>
        <p:nvSpPr>
          <p:cNvPr id="6" name="Slide Number Placeholder 9">
            <a:extLst>
              <a:ext uri="{FF2B5EF4-FFF2-40B4-BE49-F238E27FC236}">
                <a16:creationId xmlns:a16="http://schemas.microsoft.com/office/drawing/2014/main" xmlns="" id="{AD6EB247-ADC7-7FC5-3295-B575F7E55DB1}"/>
              </a:ext>
            </a:extLst>
          </p:cNvPr>
          <p:cNvSpPr>
            <a:spLocks noGrp="1"/>
          </p:cNvSpPr>
          <p:nvPr>
            <p:ph type="sldNum" sz="quarter" idx="17"/>
          </p:nvPr>
        </p:nvSpPr>
        <p:spPr>
          <a:xfrm>
            <a:off x="11142181"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22665316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ntent with Picture 8">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xmlns="" id="{98B87BE0-867D-AF74-02DD-6F5420BC6D61}"/>
              </a:ext>
            </a:extLst>
          </p:cNvPr>
          <p:cNvSpPr>
            <a:spLocks noGrp="1"/>
          </p:cNvSpPr>
          <p:nvPr>
            <p:ph type="title"/>
          </p:nvPr>
        </p:nvSpPr>
        <p:spPr>
          <a:xfrm>
            <a:off x="518965" y="621792"/>
            <a:ext cx="4446871" cy="1867629"/>
          </a:xfrm>
        </p:spPr>
        <p:txBody>
          <a:bodyPr anchor="t">
            <a:noAutofit/>
          </a:bodyPr>
          <a:lstStyle>
            <a:lvl1pPr>
              <a:defRPr sz="5600"/>
            </a:lvl1pPr>
          </a:lstStyle>
          <a:p>
            <a:r>
              <a:rPr lang="en-US"/>
              <a:t>Click to edit Master title style</a:t>
            </a:r>
          </a:p>
        </p:txBody>
      </p:sp>
      <p:sp>
        <p:nvSpPr>
          <p:cNvPr id="9" name="Content Placeholder 7">
            <a:extLst>
              <a:ext uri="{FF2B5EF4-FFF2-40B4-BE49-F238E27FC236}">
                <a16:creationId xmlns:a16="http://schemas.microsoft.com/office/drawing/2014/main" xmlns="" id="{7B86FDEC-359F-20D5-12F6-5CBA3DC009EA}"/>
              </a:ext>
            </a:extLst>
          </p:cNvPr>
          <p:cNvSpPr>
            <a:spLocks noGrp="1"/>
          </p:cNvSpPr>
          <p:nvPr>
            <p:ph sz="quarter" idx="14"/>
          </p:nvPr>
        </p:nvSpPr>
        <p:spPr>
          <a:xfrm>
            <a:off x="543940" y="2890729"/>
            <a:ext cx="4449227" cy="3138438"/>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Picture Placeholder 10">
            <a:extLst>
              <a:ext uri="{FF2B5EF4-FFF2-40B4-BE49-F238E27FC236}">
                <a16:creationId xmlns:a16="http://schemas.microsoft.com/office/drawing/2014/main" xmlns="" id="{FBEF9CB2-E8D7-8869-9B11-C58F1606DFE0}"/>
              </a:ext>
            </a:extLst>
          </p:cNvPr>
          <p:cNvSpPr>
            <a:spLocks noGrp="1"/>
          </p:cNvSpPr>
          <p:nvPr>
            <p:ph type="pic" sz="quarter" idx="13" hasCustomPrompt="1"/>
          </p:nvPr>
        </p:nvSpPr>
        <p:spPr>
          <a:xfrm>
            <a:off x="5363570" y="0"/>
            <a:ext cx="6828430" cy="6858000"/>
          </a:xfrm>
          <a:blipFill>
            <a:blip r:embed="rId2">
              <a:alphaModFix amt="70000"/>
            </a:blip>
            <a:stretch>
              <a:fillRect/>
            </a:stretch>
          </a:blipFill>
        </p:spPr>
        <p:txBody>
          <a:bodyPr/>
          <a:lstStyle>
            <a:lvl1pPr>
              <a:defRPr/>
            </a:lvl1pPr>
          </a:lstStyle>
          <a:p>
            <a:r>
              <a:rPr lang="en-US"/>
              <a:t> </a:t>
            </a:r>
          </a:p>
        </p:txBody>
      </p:sp>
      <p:sp>
        <p:nvSpPr>
          <p:cNvPr id="10" name="Footer Placeholder 8">
            <a:extLst>
              <a:ext uri="{FF2B5EF4-FFF2-40B4-BE49-F238E27FC236}">
                <a16:creationId xmlns:a16="http://schemas.microsoft.com/office/drawing/2014/main" xmlns="" id="{4784CE43-81E9-3B12-CB65-9B5FC6ECE9ED}"/>
              </a:ext>
            </a:extLst>
          </p:cNvPr>
          <p:cNvSpPr>
            <a:spLocks noGrp="1"/>
          </p:cNvSpPr>
          <p:nvPr>
            <p:ph type="ftr" sz="quarter" idx="16"/>
          </p:nvPr>
        </p:nvSpPr>
        <p:spPr>
          <a:xfrm>
            <a:off x="515618" y="6430476"/>
            <a:ext cx="1968375" cy="379867"/>
          </a:xfrm>
        </p:spPr>
        <p:txBody>
          <a:bodyPr anchor="b"/>
          <a:lstStyle/>
          <a:p>
            <a:r>
              <a:rPr lang="en-US"/>
              <a:t>Sample footer text</a:t>
            </a:r>
          </a:p>
        </p:txBody>
      </p:sp>
      <p:sp>
        <p:nvSpPr>
          <p:cNvPr id="11" name="Slide Number Placeholder 9">
            <a:extLst>
              <a:ext uri="{FF2B5EF4-FFF2-40B4-BE49-F238E27FC236}">
                <a16:creationId xmlns:a16="http://schemas.microsoft.com/office/drawing/2014/main" xmlns="" id="{779F1775-5104-9F86-4A61-07F914947CC9}"/>
              </a:ext>
            </a:extLst>
          </p:cNvPr>
          <p:cNvSpPr>
            <a:spLocks noGrp="1"/>
          </p:cNvSpPr>
          <p:nvPr>
            <p:ph type="sldNum" sz="quarter" idx="17"/>
          </p:nvPr>
        </p:nvSpPr>
        <p:spPr>
          <a:xfrm>
            <a:off x="4563960" y="6430476"/>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3724324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with Pictur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6194168" y="4751933"/>
            <a:ext cx="4206240" cy="1184585"/>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xmlns="" id="{B24A208E-BD69-BB12-21B8-DA405B501FA8}"/>
              </a:ext>
            </a:extLst>
          </p:cNvPr>
          <p:cNvSpPr>
            <a:spLocks noGrp="1"/>
          </p:cNvSpPr>
          <p:nvPr>
            <p:ph type="pic" sz="quarter" idx="13" hasCustomPrompt="1"/>
          </p:nvPr>
        </p:nvSpPr>
        <p:spPr>
          <a:xfrm>
            <a:off x="0" y="0"/>
            <a:ext cx="6096000" cy="68580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xmlns="" id="{5B407A58-3351-E479-1A0C-2FF49FA42707}"/>
              </a:ext>
            </a:extLst>
          </p:cNvPr>
          <p:cNvSpPr>
            <a:spLocks noGrp="1"/>
          </p:cNvSpPr>
          <p:nvPr>
            <p:ph type="ftr" sz="quarter" idx="11"/>
          </p:nvPr>
        </p:nvSpPr>
        <p:spPr>
          <a:xfrm>
            <a:off x="6190488" y="125201"/>
            <a:ext cx="4846320" cy="365125"/>
          </a:xfrm>
        </p:spPr>
        <p:txBody>
          <a:bodyPr/>
          <a:lstStyle/>
          <a:p>
            <a:r>
              <a:rPr lang="en-US"/>
              <a:t>Sample footer text</a:t>
            </a:r>
          </a:p>
        </p:txBody>
      </p:sp>
      <p:sp>
        <p:nvSpPr>
          <p:cNvPr id="6" name="Slide Number Placeholder 5">
            <a:extLst>
              <a:ext uri="{FF2B5EF4-FFF2-40B4-BE49-F238E27FC236}">
                <a16:creationId xmlns:a16="http://schemas.microsoft.com/office/drawing/2014/main" xmlns="" id="{81789E10-2433-2ECB-9C92-571B583A4CF1}"/>
              </a:ext>
            </a:extLst>
          </p:cNvPr>
          <p:cNvSpPr>
            <a:spLocks noGrp="1"/>
          </p:cNvSpPr>
          <p:nvPr>
            <p:ph type="sldNum" sz="quarter" idx="12"/>
          </p:nvPr>
        </p:nvSpPr>
        <p:spPr>
          <a:xfrm>
            <a:off x="11762793" y="110364"/>
            <a:ext cx="429207" cy="365125"/>
          </a:xfrm>
        </p:spPr>
        <p:txBody>
          <a:bodyPr/>
          <a:lstStyle/>
          <a:p>
            <a:fld id="{CC057153-B650-4DEB-B370-79DDCFDCE934}" type="slidenum">
              <a:rPr lang="en-US" smtClean="0"/>
              <a:t>‹#›</a:t>
            </a:fld>
            <a:endParaRPr lang="en-US"/>
          </a:p>
        </p:txBody>
      </p:sp>
      <p:sp>
        <p:nvSpPr>
          <p:cNvPr id="4" name="Date Placeholder 3">
            <a:extLst>
              <a:ext uri="{FF2B5EF4-FFF2-40B4-BE49-F238E27FC236}">
                <a16:creationId xmlns:a16="http://schemas.microsoft.com/office/drawing/2014/main" xmlns="" id="{EAE2DAFA-435E-AAF9-8B67-495E5AFDCD91}"/>
              </a:ext>
            </a:extLst>
          </p:cNvPr>
          <p:cNvSpPr>
            <a:spLocks noGrp="1"/>
          </p:cNvSpPr>
          <p:nvPr>
            <p:ph type="dt" sz="half" idx="10"/>
          </p:nvPr>
        </p:nvSpPr>
        <p:spPr>
          <a:xfrm>
            <a:off x="6190488" y="6396209"/>
            <a:ext cx="1707625" cy="365125"/>
          </a:xfrm>
        </p:spPr>
        <p:txBody>
          <a:bodyPr/>
          <a:lstStyle>
            <a:lvl1pPr>
              <a:defRPr>
                <a:solidFill>
                  <a:schemeClr val="tx1"/>
                </a:solidFill>
                <a:effectLst/>
              </a:defRPr>
            </a:lvl1pPr>
          </a:lstStyle>
          <a:p>
            <a:endParaRPr lang="en-US"/>
          </a:p>
        </p:txBody>
      </p:sp>
      <p:pic>
        <p:nvPicPr>
          <p:cNvPr id="9" name="Graphic 8">
            <a:extLst>
              <a:ext uri="{FF2B5EF4-FFF2-40B4-BE49-F238E27FC236}">
                <a16:creationId xmlns:a16="http://schemas.microsoft.com/office/drawing/2014/main" xmlns="" id="{9221942F-12C1-43E6-1BC0-1C947214AF92}"/>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03035" y="5873424"/>
            <a:ext cx="1005840" cy="1005840"/>
          </a:xfrm>
          <a:prstGeom prst="rect">
            <a:avLst/>
          </a:prstGeom>
        </p:spPr>
      </p:pic>
      <p:sp>
        <p:nvSpPr>
          <p:cNvPr id="7" name="Title 6">
            <a:extLst>
              <a:ext uri="{FF2B5EF4-FFF2-40B4-BE49-F238E27FC236}">
                <a16:creationId xmlns:a16="http://schemas.microsoft.com/office/drawing/2014/main" xmlns="" id="{06F46891-762A-5114-969C-3BBE7880A8D4}"/>
              </a:ext>
            </a:extLst>
          </p:cNvPr>
          <p:cNvSpPr>
            <a:spLocks noGrp="1"/>
          </p:cNvSpPr>
          <p:nvPr>
            <p:ph type="title"/>
          </p:nvPr>
        </p:nvSpPr>
        <p:spPr>
          <a:xfrm>
            <a:off x="6150366" y="938046"/>
            <a:ext cx="4800600" cy="3666744"/>
          </a:xfrm>
        </p:spPr>
        <p:txBody>
          <a:bodyPr anchor="b"/>
          <a:lstStyle/>
          <a:p>
            <a:r>
              <a:rPr lang="en-US"/>
              <a:t>Click to edit Master title style</a:t>
            </a:r>
          </a:p>
        </p:txBody>
      </p:sp>
    </p:spTree>
    <p:extLst>
      <p:ext uri="{BB962C8B-B14F-4D97-AF65-F5344CB8AC3E}">
        <p14:creationId xmlns:p14="http://schemas.microsoft.com/office/powerpoint/2010/main" val="3396028033"/>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Content with Picture 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7649733" y="621792"/>
            <a:ext cx="3884546" cy="2280501"/>
          </a:xfrm>
        </p:spPr>
        <p:txBody>
          <a:bodyPr anchor="t">
            <a:noAutofit/>
          </a:bodyPr>
          <a:lstStyle>
            <a:lvl1pPr>
              <a:defRPr sz="5600"/>
            </a:lvl1pPr>
          </a:lstStyle>
          <a:p>
            <a:r>
              <a:rPr lang="en-US"/>
              <a:t>Click to edit Master title style</a:t>
            </a:r>
          </a:p>
        </p:txBody>
      </p:sp>
      <p:sp>
        <p:nvSpPr>
          <p:cNvPr id="3" name="Picture Placeholder 10">
            <a:extLst>
              <a:ext uri="{FF2B5EF4-FFF2-40B4-BE49-F238E27FC236}">
                <a16:creationId xmlns:a16="http://schemas.microsoft.com/office/drawing/2014/main" xmlns="" id="{74736F65-8A7D-D535-AAD0-31480F8AD318}"/>
              </a:ext>
            </a:extLst>
          </p:cNvPr>
          <p:cNvSpPr>
            <a:spLocks noGrp="1"/>
          </p:cNvSpPr>
          <p:nvPr>
            <p:ph type="pic" sz="quarter" idx="13" hasCustomPrompt="1"/>
          </p:nvPr>
        </p:nvSpPr>
        <p:spPr>
          <a:xfrm>
            <a:off x="-1" y="0"/>
            <a:ext cx="7260609" cy="6858000"/>
          </a:xfrm>
          <a:blipFill>
            <a:blip r:embed="rId2">
              <a:alphaModFix amt="70000"/>
            </a:blip>
            <a:stretch>
              <a:fillRect/>
            </a:stretch>
          </a:blipFill>
        </p:spPr>
        <p:txBody>
          <a:bodyPr/>
          <a:lstStyle>
            <a:lvl1pPr>
              <a:defRPr/>
            </a:lvl1pPr>
          </a:lstStyle>
          <a:p>
            <a:r>
              <a:rPr lang="en-US"/>
              <a:t> </a:t>
            </a:r>
          </a:p>
        </p:txBody>
      </p:sp>
      <p:sp>
        <p:nvSpPr>
          <p:cNvPr id="8" name="Content Placeholder 7">
            <a:extLst>
              <a:ext uri="{FF2B5EF4-FFF2-40B4-BE49-F238E27FC236}">
                <a16:creationId xmlns:a16="http://schemas.microsoft.com/office/drawing/2014/main" xmlns="" id="{747AED59-1A26-9C13-8482-7857E7DEFE52}"/>
              </a:ext>
            </a:extLst>
          </p:cNvPr>
          <p:cNvSpPr>
            <a:spLocks noGrp="1"/>
          </p:cNvSpPr>
          <p:nvPr>
            <p:ph sz="quarter" idx="14"/>
          </p:nvPr>
        </p:nvSpPr>
        <p:spPr>
          <a:xfrm>
            <a:off x="7687521" y="3211512"/>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a:extLst>
              <a:ext uri="{FF2B5EF4-FFF2-40B4-BE49-F238E27FC236}">
                <a16:creationId xmlns:a16="http://schemas.microsoft.com/office/drawing/2014/main" xmlns="" id="{C64245F1-97E2-FD23-26A5-03067F464698}"/>
              </a:ext>
            </a:extLst>
          </p:cNvPr>
          <p:cNvSpPr>
            <a:spLocks noGrp="1"/>
          </p:cNvSpPr>
          <p:nvPr>
            <p:ph type="ftr" sz="quarter" idx="16"/>
          </p:nvPr>
        </p:nvSpPr>
        <p:spPr>
          <a:xfrm>
            <a:off x="7649733"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xmlns="" id="{15E75D5B-F407-F4DD-192B-D56CF168CDA4}"/>
              </a:ext>
            </a:extLst>
          </p:cNvPr>
          <p:cNvSpPr>
            <a:spLocks noGrp="1"/>
          </p:cNvSpPr>
          <p:nvPr>
            <p:ph type="sldNum" sz="quarter" idx="17"/>
          </p:nvPr>
        </p:nvSpPr>
        <p:spPr>
          <a:xfrm>
            <a:off x="11134152"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4626700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with Picture 1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2C057332-4C5A-BFFF-1742-2916FBD83118}"/>
              </a:ext>
            </a:extLst>
          </p:cNvPr>
          <p:cNvSpPr>
            <a:spLocks noGrp="1"/>
          </p:cNvSpPr>
          <p:nvPr>
            <p:ph type="title"/>
          </p:nvPr>
        </p:nvSpPr>
        <p:spPr>
          <a:xfrm>
            <a:off x="512064" y="621792"/>
            <a:ext cx="3884546" cy="2280501"/>
          </a:xfrm>
        </p:spPr>
        <p:txBody>
          <a:bodyPr anchor="t">
            <a:noAutofit/>
          </a:bodyPr>
          <a:lstStyle>
            <a:lvl1pPr>
              <a:defRPr sz="5600"/>
            </a:lvl1pPr>
          </a:lstStyle>
          <a:p>
            <a:r>
              <a:rPr lang="en-US"/>
              <a:t>Click to edit Master title style</a:t>
            </a:r>
          </a:p>
        </p:txBody>
      </p:sp>
      <p:sp>
        <p:nvSpPr>
          <p:cNvPr id="3" name="Content Placeholder 7">
            <a:extLst>
              <a:ext uri="{FF2B5EF4-FFF2-40B4-BE49-F238E27FC236}">
                <a16:creationId xmlns:a16="http://schemas.microsoft.com/office/drawing/2014/main" xmlns="" id="{3D76D0DE-4A60-5EEB-7C52-24A5022D25C8}"/>
              </a:ext>
            </a:extLst>
          </p:cNvPr>
          <p:cNvSpPr>
            <a:spLocks noGrp="1"/>
          </p:cNvSpPr>
          <p:nvPr>
            <p:ph sz="quarter" idx="14"/>
          </p:nvPr>
        </p:nvSpPr>
        <p:spPr>
          <a:xfrm>
            <a:off x="530352" y="3209544"/>
            <a:ext cx="3884547" cy="2743200"/>
          </a:xfrm>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Picture Placeholder 10">
            <a:extLst>
              <a:ext uri="{FF2B5EF4-FFF2-40B4-BE49-F238E27FC236}">
                <a16:creationId xmlns:a16="http://schemas.microsoft.com/office/drawing/2014/main" xmlns="" id="{2A6199B6-23BC-9435-621B-74DD4470E14D}"/>
              </a:ext>
            </a:extLst>
          </p:cNvPr>
          <p:cNvSpPr>
            <a:spLocks noGrp="1"/>
          </p:cNvSpPr>
          <p:nvPr>
            <p:ph type="pic" sz="quarter" idx="13" hasCustomPrompt="1"/>
          </p:nvPr>
        </p:nvSpPr>
        <p:spPr>
          <a:xfrm>
            <a:off x="4954137" y="0"/>
            <a:ext cx="7237863" cy="6858000"/>
          </a:xfrm>
          <a:blipFill>
            <a:blip r:embed="rId2">
              <a:alphaModFix amt="70000"/>
            </a:blip>
            <a:stretch>
              <a:fillRect/>
            </a:stretch>
          </a:blipFill>
        </p:spPr>
        <p:txBody>
          <a:bodyPr/>
          <a:lstStyle>
            <a:lvl1pPr>
              <a:defRPr/>
            </a:lvl1pPr>
          </a:lstStyle>
          <a:p>
            <a:r>
              <a:rPr lang="en-US"/>
              <a:t> </a:t>
            </a:r>
          </a:p>
        </p:txBody>
      </p:sp>
      <p:sp>
        <p:nvSpPr>
          <p:cNvPr id="4" name="Footer Placeholder 8">
            <a:extLst>
              <a:ext uri="{FF2B5EF4-FFF2-40B4-BE49-F238E27FC236}">
                <a16:creationId xmlns:a16="http://schemas.microsoft.com/office/drawing/2014/main" xmlns="" id="{A255C95A-1493-49D0-7E13-22BA91D6C3D8}"/>
              </a:ext>
            </a:extLst>
          </p:cNvPr>
          <p:cNvSpPr>
            <a:spLocks noGrp="1"/>
          </p:cNvSpPr>
          <p:nvPr>
            <p:ph type="ftr" sz="quarter" idx="16"/>
          </p:nvPr>
        </p:nvSpPr>
        <p:spPr>
          <a:xfrm>
            <a:off x="530352" y="6456384"/>
            <a:ext cx="1968375" cy="379867"/>
          </a:xfrm>
        </p:spPr>
        <p:txBody>
          <a:bodyPr anchor="b"/>
          <a:lstStyle/>
          <a:p>
            <a:r>
              <a:rPr lang="en-US"/>
              <a:t>Sample footer text</a:t>
            </a:r>
          </a:p>
        </p:txBody>
      </p:sp>
      <p:sp>
        <p:nvSpPr>
          <p:cNvPr id="5" name="Slide Number Placeholder 9">
            <a:extLst>
              <a:ext uri="{FF2B5EF4-FFF2-40B4-BE49-F238E27FC236}">
                <a16:creationId xmlns:a16="http://schemas.microsoft.com/office/drawing/2014/main" xmlns="" id="{E1D75304-C483-6598-27D2-779691F756A6}"/>
              </a:ext>
            </a:extLst>
          </p:cNvPr>
          <p:cNvSpPr>
            <a:spLocks noGrp="1"/>
          </p:cNvSpPr>
          <p:nvPr>
            <p:ph type="sldNum" sz="quarter" idx="17"/>
          </p:nvPr>
        </p:nvSpPr>
        <p:spPr>
          <a:xfrm>
            <a:off x="4008087" y="6456385"/>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118913243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with Picture 12">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DB686070-85E7-EB57-8965-F95F2692CC62}"/>
              </a:ext>
            </a:extLst>
          </p:cNvPr>
          <p:cNvSpPr>
            <a:spLocks noGrp="1"/>
          </p:cNvSpPr>
          <p:nvPr>
            <p:ph type="title"/>
          </p:nvPr>
        </p:nvSpPr>
        <p:spPr>
          <a:xfrm>
            <a:off x="512064" y="3608276"/>
            <a:ext cx="4428700" cy="2620587"/>
          </a:xfrm>
        </p:spPr>
        <p:txBody>
          <a:bodyPr anchor="t">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1" y="0"/>
            <a:ext cx="12192000" cy="3429000"/>
          </a:xfrm>
          <a:blipFill>
            <a:blip r:embed="rId2">
              <a:alphaModFix amt="70000"/>
            </a:blip>
            <a:stretch>
              <a:fillRect/>
            </a:stretch>
          </a:blipFill>
        </p:spPr>
        <p:txBody>
          <a:bodyPr/>
          <a:lstStyle>
            <a:lvl1pPr>
              <a:defRPr/>
            </a:lvl1pPr>
          </a:lstStyle>
          <a:p>
            <a:r>
              <a:rPr lang="en-US"/>
              <a:t> </a:t>
            </a:r>
          </a:p>
        </p:txBody>
      </p:sp>
      <p:sp>
        <p:nvSpPr>
          <p:cNvPr id="2" name="Content Placeholder 7">
            <a:extLst>
              <a:ext uri="{FF2B5EF4-FFF2-40B4-BE49-F238E27FC236}">
                <a16:creationId xmlns:a16="http://schemas.microsoft.com/office/drawing/2014/main" xmlns="" id="{4546533B-13A8-961D-BD05-8DE715F63409}"/>
              </a:ext>
            </a:extLst>
          </p:cNvPr>
          <p:cNvSpPr>
            <a:spLocks noGrp="1"/>
          </p:cNvSpPr>
          <p:nvPr>
            <p:ph sz="quarter" idx="14"/>
          </p:nvPr>
        </p:nvSpPr>
        <p:spPr>
          <a:xfrm>
            <a:off x="5268036" y="3579702"/>
            <a:ext cx="6298442" cy="2620587"/>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8">
            <a:extLst>
              <a:ext uri="{FF2B5EF4-FFF2-40B4-BE49-F238E27FC236}">
                <a16:creationId xmlns:a16="http://schemas.microsoft.com/office/drawing/2014/main" xmlns="" id="{9349FD65-108E-79AD-A9C8-91429963386F}"/>
              </a:ext>
            </a:extLst>
          </p:cNvPr>
          <p:cNvSpPr>
            <a:spLocks noGrp="1"/>
          </p:cNvSpPr>
          <p:nvPr>
            <p:ph type="ftr" sz="quarter" idx="16"/>
          </p:nvPr>
        </p:nvSpPr>
        <p:spPr>
          <a:xfrm>
            <a:off x="5262666" y="6442872"/>
            <a:ext cx="1968375" cy="379867"/>
          </a:xfrm>
        </p:spPr>
        <p:txBody>
          <a:bodyPr anchor="b"/>
          <a:lstStyle/>
          <a:p>
            <a:r>
              <a:rPr lang="en-US"/>
              <a:t>Sample footer text</a:t>
            </a:r>
          </a:p>
        </p:txBody>
      </p:sp>
      <p:sp>
        <p:nvSpPr>
          <p:cNvPr id="12" name="Date Placeholder 2">
            <a:extLst>
              <a:ext uri="{FF2B5EF4-FFF2-40B4-BE49-F238E27FC236}">
                <a16:creationId xmlns:a16="http://schemas.microsoft.com/office/drawing/2014/main" xmlns="" id="{547B7542-C2BA-4322-9FF4-E2713B917492}"/>
              </a:ext>
            </a:extLst>
          </p:cNvPr>
          <p:cNvSpPr>
            <a:spLocks noGrp="1"/>
          </p:cNvSpPr>
          <p:nvPr>
            <p:ph type="dt" sz="half" idx="18"/>
          </p:nvPr>
        </p:nvSpPr>
        <p:spPr>
          <a:xfrm>
            <a:off x="7697040" y="6442872"/>
            <a:ext cx="2295997" cy="379867"/>
          </a:xfrm>
        </p:spPr>
        <p:txBody>
          <a:bodyPr anchor="b"/>
          <a:lstStyle/>
          <a:p>
            <a:endParaRPr lang="en-US"/>
          </a:p>
        </p:txBody>
      </p:sp>
      <p:sp>
        <p:nvSpPr>
          <p:cNvPr id="7" name="Slide Number Placeholder 9">
            <a:extLst>
              <a:ext uri="{FF2B5EF4-FFF2-40B4-BE49-F238E27FC236}">
                <a16:creationId xmlns:a16="http://schemas.microsoft.com/office/drawing/2014/main" xmlns="" id="{EB058DA4-9F6F-CC80-D1C5-728E096806C3}"/>
              </a:ext>
            </a:extLst>
          </p:cNvPr>
          <p:cNvSpPr>
            <a:spLocks noGrp="1"/>
          </p:cNvSpPr>
          <p:nvPr>
            <p:ph type="sldNum" sz="quarter" idx="17"/>
          </p:nvPr>
        </p:nvSpPr>
        <p:spPr>
          <a:xfrm>
            <a:off x="11137271" y="6442873"/>
            <a:ext cx="429207" cy="379867"/>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60383074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Content with Picture 13">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CEC4192E-0615-6D24-7F21-2ED903A0F72C}"/>
              </a:ext>
            </a:extLst>
          </p:cNvPr>
          <p:cNvSpPr>
            <a:spLocks noGrp="1"/>
          </p:cNvSpPr>
          <p:nvPr>
            <p:ph type="title"/>
          </p:nvPr>
        </p:nvSpPr>
        <p:spPr>
          <a:xfrm>
            <a:off x="512064" y="621792"/>
            <a:ext cx="4428700" cy="2601925"/>
          </a:xfrm>
        </p:spPr>
        <p:txBody>
          <a:bodyPr anchor="t">
            <a:noAutofit/>
          </a:bodyPr>
          <a:lstStyle>
            <a:lvl1pPr>
              <a:defRPr sz="5600"/>
            </a:lvl1pPr>
          </a:lstStyle>
          <a:p>
            <a:r>
              <a:rPr lang="en-US"/>
              <a:t>Click to edit Master title style</a:t>
            </a:r>
          </a:p>
        </p:txBody>
      </p:sp>
      <p:sp>
        <p:nvSpPr>
          <p:cNvPr id="8" name="Footer Placeholder 7">
            <a:extLst>
              <a:ext uri="{FF2B5EF4-FFF2-40B4-BE49-F238E27FC236}">
                <a16:creationId xmlns:a16="http://schemas.microsoft.com/office/drawing/2014/main" xmlns="" id="{353F39CB-9CE6-B4F1-AF33-1A09A12BE9AE}"/>
              </a:ext>
            </a:extLst>
          </p:cNvPr>
          <p:cNvSpPr>
            <a:spLocks noGrp="1"/>
          </p:cNvSpPr>
          <p:nvPr>
            <p:ph type="ftr" sz="quarter" idx="16"/>
          </p:nvPr>
        </p:nvSpPr>
        <p:spPr>
          <a:xfrm>
            <a:off x="530352" y="110364"/>
            <a:ext cx="4297680" cy="365125"/>
          </a:xfrm>
        </p:spPr>
        <p:txBody>
          <a:bodyPr/>
          <a:lstStyle/>
          <a:p>
            <a:r>
              <a:rPr lang="en-US"/>
              <a:t>Sample footer text</a:t>
            </a:r>
          </a:p>
        </p:txBody>
      </p:sp>
      <p:sp>
        <p:nvSpPr>
          <p:cNvPr id="7" name="Date Placeholder 6">
            <a:extLst>
              <a:ext uri="{FF2B5EF4-FFF2-40B4-BE49-F238E27FC236}">
                <a16:creationId xmlns:a16="http://schemas.microsoft.com/office/drawing/2014/main" xmlns="" id="{40F9206B-94E8-C3F0-6151-8464A5C587D6}"/>
              </a:ext>
            </a:extLst>
          </p:cNvPr>
          <p:cNvSpPr>
            <a:spLocks noGrp="1"/>
          </p:cNvSpPr>
          <p:nvPr>
            <p:ph type="dt" sz="half" idx="15"/>
          </p:nvPr>
        </p:nvSpPr>
        <p:spPr>
          <a:xfrm>
            <a:off x="5264400" y="104576"/>
            <a:ext cx="4836883" cy="365125"/>
          </a:xfrm>
        </p:spPr>
        <p:txBody>
          <a:bodyPr/>
          <a:lstStyle/>
          <a:p>
            <a:endParaRPr lang="en-US"/>
          </a:p>
        </p:txBody>
      </p:sp>
      <p:sp>
        <p:nvSpPr>
          <p:cNvPr id="10" name="Slide Number Placeholder 9">
            <a:extLst>
              <a:ext uri="{FF2B5EF4-FFF2-40B4-BE49-F238E27FC236}">
                <a16:creationId xmlns:a16="http://schemas.microsoft.com/office/drawing/2014/main" xmlns="" id="{90CE137C-A6F0-119E-F45A-788BDB12E8F7}"/>
              </a:ext>
            </a:extLst>
          </p:cNvPr>
          <p:cNvSpPr>
            <a:spLocks noGrp="1"/>
          </p:cNvSpPr>
          <p:nvPr>
            <p:ph type="sldNum" sz="quarter" idx="17"/>
          </p:nvPr>
        </p:nvSpPr>
        <p:spPr>
          <a:xfrm>
            <a:off x="11136179" y="110364"/>
            <a:ext cx="429207" cy="365125"/>
          </a:xfrm>
        </p:spPr>
        <p:txBody>
          <a:bodyPr/>
          <a:lstStyle/>
          <a:p>
            <a:fld id="{CC057153-B650-4DEB-B370-79DDCFDCE934}" type="slidenum">
              <a:rPr lang="en-US" smtClean="0"/>
              <a:pPr/>
              <a:t>‹#›</a:t>
            </a:fld>
            <a:endParaRPr lang="en-US"/>
          </a:p>
        </p:txBody>
      </p:sp>
      <p:sp>
        <p:nvSpPr>
          <p:cNvPr id="9" name="Content Placeholder 7">
            <a:extLst>
              <a:ext uri="{FF2B5EF4-FFF2-40B4-BE49-F238E27FC236}">
                <a16:creationId xmlns:a16="http://schemas.microsoft.com/office/drawing/2014/main" xmlns="" id="{D330B07B-AD04-71E7-8385-E5A3DE536FA1}"/>
              </a:ext>
            </a:extLst>
          </p:cNvPr>
          <p:cNvSpPr>
            <a:spLocks noGrp="1"/>
          </p:cNvSpPr>
          <p:nvPr>
            <p:ph sz="quarter" idx="14"/>
          </p:nvPr>
        </p:nvSpPr>
        <p:spPr>
          <a:xfrm>
            <a:off x="5266944" y="603504"/>
            <a:ext cx="6298442" cy="2601925"/>
          </a:xfrm>
        </p:spPr>
        <p:txBody>
          <a:bodyPr vert="horz" lIns="91440" tIns="45720" rIns="91440" bIns="45720" rtlCol="0">
            <a:normAutofit/>
          </a:bodyPr>
          <a:lstStyle>
            <a:lvl1pPr marL="0" indent="0">
              <a:buNone/>
              <a:defRPr lang="en-US" dirty="0"/>
            </a:lvl1pPr>
            <a:lvl2pPr marL="228600" indent="0">
              <a:buNone/>
              <a:defRPr lang="en-US" dirty="0"/>
            </a:lvl2pPr>
            <a:lvl3pPr marL="457200" indent="0">
              <a:buNone/>
              <a:defRPr lang="en-US" dirty="0"/>
            </a:lvl3pPr>
            <a:lvl4pPr marL="685800" indent="0">
              <a:buNone/>
              <a:defRPr lang="en-US" dirty="0"/>
            </a:lvl4pPr>
            <a:lvl5pPr marL="914400" indent="0">
              <a:buNone/>
              <a:defRPr lang="en-US" dirty="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xmlns="" id="{2BD75130-65F5-8CA7-F1DB-569BD060C526}"/>
              </a:ext>
            </a:extLst>
          </p:cNvPr>
          <p:cNvSpPr>
            <a:spLocks noGrp="1"/>
          </p:cNvSpPr>
          <p:nvPr>
            <p:ph type="pic" sz="quarter" idx="13" hasCustomPrompt="1"/>
          </p:nvPr>
        </p:nvSpPr>
        <p:spPr>
          <a:xfrm>
            <a:off x="-1" y="3429000"/>
            <a:ext cx="12192000" cy="3429000"/>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414933894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with Picture 1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512063" y="621792"/>
            <a:ext cx="6680347" cy="1892808"/>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530351" y="3005447"/>
            <a:ext cx="6680345" cy="3230761"/>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10">
            <a:extLst>
              <a:ext uri="{FF2B5EF4-FFF2-40B4-BE49-F238E27FC236}">
                <a16:creationId xmlns:a16="http://schemas.microsoft.com/office/drawing/2014/main" xmlns="" id="{6D26A7AC-B400-7088-EC1C-217678DB14AB}"/>
              </a:ext>
            </a:extLst>
          </p:cNvPr>
          <p:cNvSpPr>
            <a:spLocks noGrp="1"/>
          </p:cNvSpPr>
          <p:nvPr>
            <p:ph type="pic" sz="quarter" idx="18"/>
          </p:nvPr>
        </p:nvSpPr>
        <p:spPr>
          <a:xfrm>
            <a:off x="7424382" y="136478"/>
            <a:ext cx="4612943" cy="6099730"/>
          </a:xfrm>
          <a:blipFill>
            <a:blip r:embed="rId2">
              <a:alphaModFix amt="70000"/>
            </a:blip>
            <a:stretch>
              <a:fillRect/>
            </a:stretch>
          </a:blipFill>
        </p:spPr>
        <p:txBody>
          <a:bodyPr/>
          <a:lstStyle/>
          <a:p>
            <a:endParaRPr lang="en-US"/>
          </a:p>
          <a:p>
            <a:endParaRPr lang="en-US"/>
          </a:p>
        </p:txBody>
      </p:sp>
      <p:sp>
        <p:nvSpPr>
          <p:cNvPr id="3" name="Footer Placeholder 8">
            <a:extLst>
              <a:ext uri="{FF2B5EF4-FFF2-40B4-BE49-F238E27FC236}">
                <a16:creationId xmlns:a16="http://schemas.microsoft.com/office/drawing/2014/main" xmlns="" id="{34B3914D-A10D-2D8F-7CC2-7E07FAAE88EA}"/>
              </a:ext>
            </a:extLst>
          </p:cNvPr>
          <p:cNvSpPr>
            <a:spLocks noGrp="1"/>
          </p:cNvSpPr>
          <p:nvPr>
            <p:ph type="ftr" sz="quarter" idx="16"/>
          </p:nvPr>
        </p:nvSpPr>
        <p:spPr>
          <a:xfrm>
            <a:off x="530352" y="6462179"/>
            <a:ext cx="1968375" cy="365125"/>
          </a:xfrm>
        </p:spPr>
        <p:txBody>
          <a:bodyPr anchor="b"/>
          <a:lstStyle/>
          <a:p>
            <a:r>
              <a:rPr lang="en-US"/>
              <a:t>Sample footer text</a:t>
            </a:r>
          </a:p>
        </p:txBody>
      </p:sp>
      <p:sp>
        <p:nvSpPr>
          <p:cNvPr id="10" name="Date Placeholder 9">
            <a:extLst>
              <a:ext uri="{FF2B5EF4-FFF2-40B4-BE49-F238E27FC236}">
                <a16:creationId xmlns:a16="http://schemas.microsoft.com/office/drawing/2014/main" xmlns="" id="{4A78AAE3-4F7C-3B5B-F640-B147F33EB691}"/>
              </a:ext>
            </a:extLst>
          </p:cNvPr>
          <p:cNvSpPr>
            <a:spLocks noGrp="1"/>
          </p:cNvSpPr>
          <p:nvPr>
            <p:ph type="dt" sz="half" idx="19"/>
          </p:nvPr>
        </p:nvSpPr>
        <p:spPr>
          <a:xfrm>
            <a:off x="7328846" y="6492875"/>
            <a:ext cx="3270368" cy="365125"/>
          </a:xfrm>
        </p:spPr>
        <p:txBody>
          <a:bodyPr anchor="b"/>
          <a:lstStyle/>
          <a:p>
            <a:endParaRPr lang="en-US"/>
          </a:p>
        </p:txBody>
      </p:sp>
      <p:sp>
        <p:nvSpPr>
          <p:cNvPr id="4" name="Slide Number Placeholder 9">
            <a:extLst>
              <a:ext uri="{FF2B5EF4-FFF2-40B4-BE49-F238E27FC236}">
                <a16:creationId xmlns:a16="http://schemas.microsoft.com/office/drawing/2014/main" xmlns="" id="{728CC4AA-DAFA-3E74-3F32-B26BE709A8D2}"/>
              </a:ext>
            </a:extLst>
          </p:cNvPr>
          <p:cNvSpPr>
            <a:spLocks noGrp="1"/>
          </p:cNvSpPr>
          <p:nvPr>
            <p:ph type="sldNum" sz="quarter" idx="17"/>
          </p:nvPr>
        </p:nvSpPr>
        <p:spPr>
          <a:xfrm>
            <a:off x="11762793" y="6462179"/>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98233376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with Picture 1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3EDCA9E-2928-08E5-AA9D-7B45CB4A9C86}"/>
              </a:ext>
            </a:extLst>
          </p:cNvPr>
          <p:cNvSpPr>
            <a:spLocks noGrp="1"/>
          </p:cNvSpPr>
          <p:nvPr>
            <p:ph type="title"/>
          </p:nvPr>
        </p:nvSpPr>
        <p:spPr>
          <a:xfrm>
            <a:off x="512064" y="621792"/>
            <a:ext cx="5358019" cy="1840898"/>
          </a:xfrm>
        </p:spPr>
        <p:txBody>
          <a:bodyPr anchor="t">
            <a:noAutofit/>
          </a:bodyPr>
          <a:lstStyle>
            <a:lvl1pPr>
              <a:defRPr sz="5600"/>
            </a:lvl1pPr>
          </a:lstStyle>
          <a:p>
            <a:r>
              <a:rPr lang="en-US"/>
              <a:t>Click to edit Master title style</a:t>
            </a:r>
          </a:p>
        </p:txBody>
      </p:sp>
      <p:sp>
        <p:nvSpPr>
          <p:cNvPr id="10" name="Content Placeholder 7">
            <a:extLst>
              <a:ext uri="{FF2B5EF4-FFF2-40B4-BE49-F238E27FC236}">
                <a16:creationId xmlns:a16="http://schemas.microsoft.com/office/drawing/2014/main" xmlns="" id="{B744A6F4-47F7-7529-5231-5CE0A904C5EE}"/>
              </a:ext>
            </a:extLst>
          </p:cNvPr>
          <p:cNvSpPr>
            <a:spLocks noGrp="1"/>
          </p:cNvSpPr>
          <p:nvPr>
            <p:ph sz="quarter" idx="14"/>
          </p:nvPr>
        </p:nvSpPr>
        <p:spPr>
          <a:xfrm>
            <a:off x="530352" y="2843784"/>
            <a:ext cx="5358019" cy="3289253"/>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459D8383-42AF-7DFA-C40A-B388514EFD97}"/>
              </a:ext>
            </a:extLst>
          </p:cNvPr>
          <p:cNvSpPr>
            <a:spLocks noGrp="1"/>
          </p:cNvSpPr>
          <p:nvPr>
            <p:ph type="ftr" sz="quarter" idx="16"/>
          </p:nvPr>
        </p:nvSpPr>
        <p:spPr>
          <a:xfrm>
            <a:off x="6192658" y="117098"/>
            <a:ext cx="332323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xmlns="" id="{1711CA84-487B-3628-F588-A19D042E21A7}"/>
              </a:ext>
            </a:extLst>
          </p:cNvPr>
          <p:cNvSpPr>
            <a:spLocks noGrp="1"/>
          </p:cNvSpPr>
          <p:nvPr>
            <p:ph type="sldNum" sz="quarter" idx="17"/>
          </p:nvPr>
        </p:nvSpPr>
        <p:spPr>
          <a:xfrm>
            <a:off x="11240279" y="110364"/>
            <a:ext cx="429207" cy="365125"/>
          </a:xfrm>
        </p:spPr>
        <p:txBody>
          <a:bodyPr/>
          <a:lstStyle/>
          <a:p>
            <a:fld id="{CC057153-B650-4DEB-B370-79DDCFDCE934}" type="slidenum">
              <a:rPr lang="en-US" smtClean="0"/>
              <a:pPr/>
              <a:t>‹#›</a:t>
            </a:fld>
            <a:endParaRPr lang="en-US"/>
          </a:p>
        </p:txBody>
      </p:sp>
      <p:sp>
        <p:nvSpPr>
          <p:cNvPr id="12" name="Picture Placeholder 10">
            <a:extLst>
              <a:ext uri="{FF2B5EF4-FFF2-40B4-BE49-F238E27FC236}">
                <a16:creationId xmlns:a16="http://schemas.microsoft.com/office/drawing/2014/main" xmlns="" id="{8FD38FA1-53E1-B8E1-3AE1-25A40C63D49A}"/>
              </a:ext>
            </a:extLst>
          </p:cNvPr>
          <p:cNvSpPr>
            <a:spLocks noGrp="1"/>
          </p:cNvSpPr>
          <p:nvPr>
            <p:ph type="pic" sz="quarter" idx="18" hasCustomPrompt="1"/>
          </p:nvPr>
        </p:nvSpPr>
        <p:spPr>
          <a:xfrm>
            <a:off x="6303631" y="2843784"/>
            <a:ext cx="5243935" cy="3289253"/>
          </a:xfrm>
          <a:blipFill>
            <a:blip r:embed="rId2">
              <a:alphaModFix amt="70000"/>
            </a:blip>
            <a:stretch>
              <a:fillRect/>
            </a:stretch>
          </a:blipFill>
        </p:spPr>
        <p:txBody>
          <a:bodyPr/>
          <a:lstStyle>
            <a:lvl1pPr>
              <a:defRPr/>
            </a:lvl1pPr>
          </a:lstStyle>
          <a:p>
            <a:r>
              <a:rPr lang="en-US"/>
              <a:t> </a:t>
            </a:r>
          </a:p>
        </p:txBody>
      </p:sp>
    </p:spTree>
    <p:extLst>
      <p:ext uri="{BB962C8B-B14F-4D97-AF65-F5344CB8AC3E}">
        <p14:creationId xmlns:p14="http://schemas.microsoft.com/office/powerpoint/2010/main" val="72240196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with Picture 16">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xmlns="" id="{EB0F469B-7972-C862-3265-20EC44D749C7}"/>
              </a:ext>
            </a:extLst>
          </p:cNvPr>
          <p:cNvSpPr>
            <a:spLocks noGrp="1"/>
          </p:cNvSpPr>
          <p:nvPr>
            <p:ph type="title"/>
          </p:nvPr>
        </p:nvSpPr>
        <p:spPr>
          <a:xfrm>
            <a:off x="512064" y="631710"/>
            <a:ext cx="11032239" cy="1115203"/>
          </a:xfrm>
        </p:spPr>
        <p:txBody>
          <a:bodyPr anchor="t">
            <a:noAutofit/>
          </a:bodyPr>
          <a:lstStyle>
            <a:lvl1pPr>
              <a:defRPr sz="5600"/>
            </a:lvl1pPr>
          </a:lstStyle>
          <a:p>
            <a:r>
              <a:rPr lang="en-US"/>
              <a:t>Click to edit Master title style</a:t>
            </a:r>
          </a:p>
        </p:txBody>
      </p:sp>
      <p:sp>
        <p:nvSpPr>
          <p:cNvPr id="13" name="Picture Placeholder 10">
            <a:extLst>
              <a:ext uri="{FF2B5EF4-FFF2-40B4-BE49-F238E27FC236}">
                <a16:creationId xmlns:a16="http://schemas.microsoft.com/office/drawing/2014/main" xmlns="" id="{1A9091ED-65DB-CA4C-BC68-EC773138EFA0}"/>
              </a:ext>
            </a:extLst>
          </p:cNvPr>
          <p:cNvSpPr>
            <a:spLocks noGrp="1"/>
          </p:cNvSpPr>
          <p:nvPr>
            <p:ph type="pic" sz="quarter" idx="18" hasCustomPrompt="1"/>
          </p:nvPr>
        </p:nvSpPr>
        <p:spPr>
          <a:xfrm>
            <a:off x="109181" y="2115403"/>
            <a:ext cx="5786651" cy="4671431"/>
          </a:xfrm>
          <a:blipFill>
            <a:blip r:embed="rId2">
              <a:alphaModFix amt="70000"/>
            </a:blip>
            <a:stretch>
              <a:fillRect/>
            </a:stretch>
          </a:blipFill>
        </p:spPr>
        <p:txBody>
          <a:bodyPr/>
          <a:lstStyle>
            <a:lvl1pPr>
              <a:defRPr/>
            </a:lvl1pPr>
          </a:lstStyle>
          <a:p>
            <a:r>
              <a:rPr lang="en-US"/>
              <a:t> </a:t>
            </a:r>
          </a:p>
        </p:txBody>
      </p:sp>
      <p:sp>
        <p:nvSpPr>
          <p:cNvPr id="10" name="Content Placeholder 7">
            <a:extLst>
              <a:ext uri="{FF2B5EF4-FFF2-40B4-BE49-F238E27FC236}">
                <a16:creationId xmlns:a16="http://schemas.microsoft.com/office/drawing/2014/main" xmlns="" id="{A3F07A79-5344-FA17-3625-1266EFAA87FD}"/>
              </a:ext>
            </a:extLst>
          </p:cNvPr>
          <p:cNvSpPr>
            <a:spLocks noGrp="1"/>
          </p:cNvSpPr>
          <p:nvPr>
            <p:ph sz="quarter" idx="14"/>
          </p:nvPr>
        </p:nvSpPr>
        <p:spPr>
          <a:xfrm>
            <a:off x="6190488" y="2115403"/>
            <a:ext cx="5353815" cy="4110888"/>
          </a:xfrm>
        </p:spPr>
        <p:txBody>
          <a:bodyPr anchor="t">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AC0D704B-E4D2-B261-890F-35C54C94C6EE}"/>
              </a:ext>
            </a:extLst>
          </p:cNvPr>
          <p:cNvSpPr>
            <a:spLocks noGrp="1"/>
          </p:cNvSpPr>
          <p:nvPr>
            <p:ph type="ftr" sz="quarter" idx="20"/>
          </p:nvPr>
        </p:nvSpPr>
        <p:spPr>
          <a:xfrm>
            <a:off x="6177425" y="6428984"/>
            <a:ext cx="4467829" cy="365125"/>
          </a:xfrm>
        </p:spPr>
        <p:txBody>
          <a:bodyPr anchor="b"/>
          <a:lstStyle/>
          <a:p>
            <a:r>
              <a:rPr lang="en-US"/>
              <a:t>Sample footer text</a:t>
            </a:r>
          </a:p>
        </p:txBody>
      </p:sp>
      <p:sp>
        <p:nvSpPr>
          <p:cNvPr id="8" name="Slide Number Placeholder 7">
            <a:extLst>
              <a:ext uri="{FF2B5EF4-FFF2-40B4-BE49-F238E27FC236}">
                <a16:creationId xmlns:a16="http://schemas.microsoft.com/office/drawing/2014/main" xmlns="" id="{C5932FFD-B632-F7EE-B653-9A621348C003}"/>
              </a:ext>
            </a:extLst>
          </p:cNvPr>
          <p:cNvSpPr>
            <a:spLocks noGrp="1"/>
          </p:cNvSpPr>
          <p:nvPr>
            <p:ph type="sldNum" sz="quarter" idx="21"/>
          </p:nvPr>
        </p:nvSpPr>
        <p:spPr>
          <a:xfrm>
            <a:off x="10926847" y="6421709"/>
            <a:ext cx="61745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32501324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ontent with Picture 17">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512064" y="621792"/>
            <a:ext cx="3528795" cy="1875965"/>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649183" y="2890640"/>
            <a:ext cx="3424181" cy="3342450"/>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xmlns="" id="{83F7B03F-5EDA-605B-1A2E-F48896E48939}"/>
              </a:ext>
            </a:extLst>
          </p:cNvPr>
          <p:cNvSpPr>
            <a:spLocks noGrp="1"/>
          </p:cNvSpPr>
          <p:nvPr>
            <p:ph sz="quarter" idx="14"/>
          </p:nvPr>
        </p:nvSpPr>
        <p:spPr>
          <a:xfrm>
            <a:off x="4312351" y="603504"/>
            <a:ext cx="7215984" cy="5558959"/>
          </a:xfrm>
        </p:spPr>
        <p:txBody>
          <a:bodyPr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6">
            <a:extLst>
              <a:ext uri="{FF2B5EF4-FFF2-40B4-BE49-F238E27FC236}">
                <a16:creationId xmlns:a16="http://schemas.microsoft.com/office/drawing/2014/main" xmlns="" id="{27B28364-BB1F-C92D-6EA6-E9AFEACC2D4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6" name="Date Placeholder 5">
            <a:extLst>
              <a:ext uri="{FF2B5EF4-FFF2-40B4-BE49-F238E27FC236}">
                <a16:creationId xmlns:a16="http://schemas.microsoft.com/office/drawing/2014/main" xmlns="" id="{3E4B54CF-3562-5862-E6DB-CEF1F22146EA}"/>
              </a:ext>
            </a:extLst>
          </p:cNvPr>
          <p:cNvSpPr>
            <a:spLocks noGrp="1"/>
          </p:cNvSpPr>
          <p:nvPr>
            <p:ph type="dt" sz="half" idx="15"/>
          </p:nvPr>
        </p:nvSpPr>
        <p:spPr>
          <a:xfrm>
            <a:off x="6190488" y="6432496"/>
            <a:ext cx="2544079" cy="365125"/>
          </a:xfrm>
        </p:spPr>
        <p:txBody>
          <a:bodyPr anchor="b"/>
          <a:lstStyle/>
          <a:p>
            <a:endParaRPr lang="en-US"/>
          </a:p>
        </p:txBody>
      </p:sp>
      <p:sp>
        <p:nvSpPr>
          <p:cNvPr id="9" name="Slide Number Placeholder 8">
            <a:extLst>
              <a:ext uri="{FF2B5EF4-FFF2-40B4-BE49-F238E27FC236}">
                <a16:creationId xmlns:a16="http://schemas.microsoft.com/office/drawing/2014/main" xmlns="" id="{BB780F23-567A-D56A-4657-9FE5DB9F1C69}"/>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278747737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Picture 18">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501348" y="644000"/>
            <a:ext cx="2594550" cy="1877132"/>
          </a:xfrm>
        </p:spPr>
        <p:txBody>
          <a:bodyPr anchor="t" anchorCtr="0">
            <a:noAutofit/>
          </a:bodyPr>
          <a:lstStyle>
            <a:lvl1pPr>
              <a:defRPr sz="5600"/>
            </a:lvl1pPr>
          </a:lstStyle>
          <a:p>
            <a:r>
              <a:rPr lang="en-US"/>
              <a:t>Click to edit Master title style</a:t>
            </a:r>
          </a:p>
        </p:txBody>
      </p:sp>
      <p:sp>
        <p:nvSpPr>
          <p:cNvPr id="11" name="Picture Placeholder 10">
            <a:extLst>
              <a:ext uri="{FF2B5EF4-FFF2-40B4-BE49-F238E27FC236}">
                <a16:creationId xmlns:a16="http://schemas.microsoft.com/office/drawing/2014/main" xmlns="" id="{7F8EA658-2652-6F81-1B04-D50C60A3F171}"/>
              </a:ext>
            </a:extLst>
          </p:cNvPr>
          <p:cNvSpPr>
            <a:spLocks noGrp="1"/>
          </p:cNvSpPr>
          <p:nvPr>
            <p:ph type="pic" sz="quarter" idx="13" hasCustomPrompt="1"/>
          </p:nvPr>
        </p:nvSpPr>
        <p:spPr>
          <a:xfrm>
            <a:off x="606740" y="2899954"/>
            <a:ext cx="3610418" cy="3314046"/>
          </a:xfrm>
          <a:blipFill>
            <a:blip r:embed="rId2">
              <a:alphaModFix amt="70000"/>
            </a:blip>
            <a:stretch>
              <a:fillRect/>
            </a:stretch>
          </a:blipFill>
        </p:spPr>
        <p:txBody>
          <a:bodyPr/>
          <a:lstStyle>
            <a:lvl1pPr marL="0" indent="0">
              <a:buNone/>
              <a:defRPr/>
            </a:lvl1pPr>
          </a:lstStyle>
          <a:p>
            <a:r>
              <a:rPr lang="en-US"/>
              <a:t> </a:t>
            </a:r>
          </a:p>
        </p:txBody>
      </p:sp>
      <p:sp>
        <p:nvSpPr>
          <p:cNvPr id="8" name="Content Placeholder 7">
            <a:extLst>
              <a:ext uri="{FF2B5EF4-FFF2-40B4-BE49-F238E27FC236}">
                <a16:creationId xmlns:a16="http://schemas.microsoft.com/office/drawing/2014/main" xmlns="" id="{83F7B03F-5EDA-605B-1A2E-F48896E48939}"/>
              </a:ext>
            </a:extLst>
          </p:cNvPr>
          <p:cNvSpPr>
            <a:spLocks noGrp="1"/>
          </p:cNvSpPr>
          <p:nvPr>
            <p:ph sz="quarter" idx="14"/>
          </p:nvPr>
        </p:nvSpPr>
        <p:spPr>
          <a:xfrm>
            <a:off x="4402183" y="644000"/>
            <a:ext cx="7183078" cy="5570000"/>
          </a:xfrm>
        </p:spPr>
        <p:txBody>
          <a:bodyPr anchor="b"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Footer Placeholder 6">
            <a:extLst>
              <a:ext uri="{FF2B5EF4-FFF2-40B4-BE49-F238E27FC236}">
                <a16:creationId xmlns:a16="http://schemas.microsoft.com/office/drawing/2014/main" xmlns="" id="{E471EB04-B63C-4629-0688-E2CC8C576A5A}"/>
              </a:ext>
            </a:extLst>
          </p:cNvPr>
          <p:cNvSpPr>
            <a:spLocks noGrp="1"/>
          </p:cNvSpPr>
          <p:nvPr>
            <p:ph type="ftr" sz="quarter" idx="16"/>
          </p:nvPr>
        </p:nvSpPr>
        <p:spPr>
          <a:xfrm>
            <a:off x="545926" y="6438284"/>
            <a:ext cx="5276852" cy="365125"/>
          </a:xfrm>
        </p:spPr>
        <p:txBody>
          <a:bodyPr anchor="b"/>
          <a:lstStyle/>
          <a:p>
            <a:r>
              <a:rPr lang="en-US"/>
              <a:t>Sample footer text</a:t>
            </a:r>
          </a:p>
        </p:txBody>
      </p:sp>
      <p:sp>
        <p:nvSpPr>
          <p:cNvPr id="12" name="Date Placeholder 5">
            <a:extLst>
              <a:ext uri="{FF2B5EF4-FFF2-40B4-BE49-F238E27FC236}">
                <a16:creationId xmlns:a16="http://schemas.microsoft.com/office/drawing/2014/main" xmlns="" id="{A4924D77-E18C-D84A-F550-9B0188FEBF87}"/>
              </a:ext>
            </a:extLst>
          </p:cNvPr>
          <p:cNvSpPr>
            <a:spLocks noGrp="1"/>
          </p:cNvSpPr>
          <p:nvPr>
            <p:ph type="dt" sz="half" idx="15"/>
          </p:nvPr>
        </p:nvSpPr>
        <p:spPr>
          <a:xfrm>
            <a:off x="6190488" y="6432496"/>
            <a:ext cx="2544079" cy="365125"/>
          </a:xfrm>
        </p:spPr>
        <p:txBody>
          <a:bodyPr anchor="b"/>
          <a:lstStyle/>
          <a:p>
            <a:endParaRPr lang="en-US"/>
          </a:p>
        </p:txBody>
      </p:sp>
      <p:sp>
        <p:nvSpPr>
          <p:cNvPr id="14" name="Slide Number Placeholder 8">
            <a:extLst>
              <a:ext uri="{FF2B5EF4-FFF2-40B4-BE49-F238E27FC236}">
                <a16:creationId xmlns:a16="http://schemas.microsoft.com/office/drawing/2014/main" xmlns="" id="{38B4B455-40D3-EF76-D860-2A6FFBF69836}"/>
              </a:ext>
            </a:extLst>
          </p:cNvPr>
          <p:cNvSpPr>
            <a:spLocks noGrp="1"/>
          </p:cNvSpPr>
          <p:nvPr>
            <p:ph type="sldNum" sz="quarter" idx="17"/>
          </p:nvPr>
        </p:nvSpPr>
        <p:spPr>
          <a:xfrm>
            <a:off x="11099128" y="6438284"/>
            <a:ext cx="429207" cy="365125"/>
          </a:xfrm>
        </p:spPr>
        <p:txBody>
          <a:bodyPr anchor="b"/>
          <a:lstStyle/>
          <a:p>
            <a:fld id="{CC057153-B650-4DEB-B370-79DDCFDCE934}" type="slidenum">
              <a:rPr lang="en-US" smtClean="0"/>
              <a:pPr/>
              <a:t>‹#›</a:t>
            </a:fld>
            <a:endParaRPr lang="en-US"/>
          </a:p>
        </p:txBody>
      </p:sp>
    </p:spTree>
    <p:extLst>
      <p:ext uri="{BB962C8B-B14F-4D97-AF65-F5344CB8AC3E}">
        <p14:creationId xmlns:p14="http://schemas.microsoft.com/office/powerpoint/2010/main" val="167276811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with Picture 19">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522513" y="2096349"/>
            <a:ext cx="5332001" cy="4297680"/>
          </a:xfrm>
        </p:spPr>
        <p:txBody>
          <a:bodyPr anchor="t" anchorCtr="0">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xmlns="" id="{C3D15418-1E32-0501-0E66-54FC2DD08E39}"/>
              </a:ext>
            </a:extLst>
          </p:cNvPr>
          <p:cNvSpPr>
            <a:spLocks noGrp="1"/>
          </p:cNvSpPr>
          <p:nvPr>
            <p:ph sz="quarter" idx="14"/>
          </p:nvPr>
        </p:nvSpPr>
        <p:spPr>
          <a:xfrm>
            <a:off x="6190488" y="2096349"/>
            <a:ext cx="5332001" cy="4297680"/>
          </a:xfrm>
        </p:spPr>
        <p:txBody>
          <a:bodyPr anchor="t" anchorCtr="0">
            <a:noAutofit/>
          </a:bodyPr>
          <a:lstStyle>
            <a:lvl1pPr marL="0" indent="0">
              <a:buFont typeface="Arial" panose="020B0604020202020204" pitchFamily="34" charset="0"/>
              <a:buNone/>
              <a:defRPr sz="1400"/>
            </a:lvl1pPr>
            <a:lvl2pPr marL="228600" indent="0">
              <a:buFont typeface="Arial" panose="020B0604020202020204" pitchFamily="34" charset="0"/>
              <a:buNone/>
              <a:defRPr sz="1400"/>
            </a:lvl2pPr>
            <a:lvl3pPr marL="457200" indent="0">
              <a:buFont typeface="Arial" panose="020B0604020202020204" pitchFamily="34" charset="0"/>
              <a:buNone/>
              <a:defRPr sz="1400"/>
            </a:lvl3pPr>
            <a:lvl4pPr marL="685800" indent="0">
              <a:buFont typeface="Arial" panose="020B0604020202020204" pitchFamily="34" charset="0"/>
              <a:buNone/>
              <a:defRPr sz="1400"/>
            </a:lvl4pPr>
            <a:lvl5pPr marL="914400" indent="0">
              <a:buFont typeface="Arial" panose="020B0604020202020204" pitchFamily="34" charse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4">
            <a:extLst>
              <a:ext uri="{FF2B5EF4-FFF2-40B4-BE49-F238E27FC236}">
                <a16:creationId xmlns:a16="http://schemas.microsoft.com/office/drawing/2014/main" xmlns="" id="{00E56234-B5C3-D303-58A8-CF23222EF578}"/>
              </a:ext>
            </a:extLst>
          </p:cNvPr>
          <p:cNvSpPr>
            <a:spLocks noGrp="1"/>
          </p:cNvSpPr>
          <p:nvPr>
            <p:ph type="ftr" sz="quarter" idx="11"/>
          </p:nvPr>
        </p:nvSpPr>
        <p:spPr>
          <a:xfrm>
            <a:off x="522514" y="6446399"/>
            <a:ext cx="5332001" cy="365125"/>
          </a:xfrm>
        </p:spPr>
        <p:txBody>
          <a:bodyPr anchor="b"/>
          <a:lstStyle/>
          <a:p>
            <a:r>
              <a:rPr lang="en-US"/>
              <a:t>Sample footer text</a:t>
            </a:r>
          </a:p>
        </p:txBody>
      </p:sp>
      <p:sp>
        <p:nvSpPr>
          <p:cNvPr id="3" name="Date Placeholder 3">
            <a:extLst>
              <a:ext uri="{FF2B5EF4-FFF2-40B4-BE49-F238E27FC236}">
                <a16:creationId xmlns:a16="http://schemas.microsoft.com/office/drawing/2014/main" xmlns="" id="{7C0A47EA-16E7-11EE-8018-164220C78882}"/>
              </a:ext>
            </a:extLst>
          </p:cNvPr>
          <p:cNvSpPr>
            <a:spLocks noGrp="1"/>
          </p:cNvSpPr>
          <p:nvPr>
            <p:ph type="dt" sz="half" idx="10"/>
          </p:nvPr>
        </p:nvSpPr>
        <p:spPr>
          <a:xfrm>
            <a:off x="6192520" y="6446399"/>
            <a:ext cx="2533470" cy="365125"/>
          </a:xfrm>
        </p:spPr>
        <p:txBody>
          <a:bodyPr anchor="b"/>
          <a:lstStyle/>
          <a:p>
            <a:endParaRPr lang="en-US"/>
          </a:p>
        </p:txBody>
      </p:sp>
      <p:sp>
        <p:nvSpPr>
          <p:cNvPr id="5" name="Slide Number Placeholder 5">
            <a:extLst>
              <a:ext uri="{FF2B5EF4-FFF2-40B4-BE49-F238E27FC236}">
                <a16:creationId xmlns:a16="http://schemas.microsoft.com/office/drawing/2014/main" xmlns="" id="{F87862A6-EA05-3FD1-682D-3C9735BBBDC1}"/>
              </a:ext>
            </a:extLst>
          </p:cNvPr>
          <p:cNvSpPr>
            <a:spLocks noGrp="1"/>
          </p:cNvSpPr>
          <p:nvPr>
            <p:ph type="sldNum" sz="quarter" idx="12"/>
          </p:nvPr>
        </p:nvSpPr>
        <p:spPr>
          <a:xfrm>
            <a:off x="11240279" y="6446399"/>
            <a:ext cx="429207" cy="365125"/>
          </a:xfrm>
        </p:spPr>
        <p:txBody>
          <a:bodyPr anchor="b"/>
          <a:lstStyle/>
          <a:p>
            <a:fld id="{CC057153-B650-4DEB-B370-79DDCFDCE934}" type="slidenum">
              <a:rPr lang="en-US" smtClean="0"/>
              <a:t>‹#›</a:t>
            </a:fld>
            <a:endParaRPr lang="en-US"/>
          </a:p>
        </p:txBody>
      </p:sp>
      <p:sp>
        <p:nvSpPr>
          <p:cNvPr id="7" name="Picture Placeholder 6">
            <a:extLst>
              <a:ext uri="{FF2B5EF4-FFF2-40B4-BE49-F238E27FC236}">
                <a16:creationId xmlns:a16="http://schemas.microsoft.com/office/drawing/2014/main" xmlns="" id="{D8D80FA0-F955-40A3-A72F-8CE9E2D293A3}"/>
              </a:ext>
            </a:extLst>
          </p:cNvPr>
          <p:cNvSpPr>
            <a:spLocks noGrp="1"/>
          </p:cNvSpPr>
          <p:nvPr>
            <p:ph type="pic" sz="quarter" idx="15"/>
          </p:nvPr>
        </p:nvSpPr>
        <p:spPr>
          <a:xfrm>
            <a:off x="0" y="0"/>
            <a:ext cx="12192000" cy="1842448"/>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14406853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with Pictur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0" y="5457214"/>
            <a:ext cx="4206240" cy="1380744"/>
          </a:xfrm>
        </p:spPr>
        <p:txBody>
          <a:bodyPr vert="horz" lIns="91440" tIns="45720" rIns="91440" bIns="45720" rtlCol="0" anchor="b">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xmlns="" id="{B24A208E-BD69-BB12-21B8-DA405B501FA8}"/>
              </a:ext>
            </a:extLst>
          </p:cNvPr>
          <p:cNvSpPr>
            <a:spLocks noGrp="1"/>
          </p:cNvSpPr>
          <p:nvPr>
            <p:ph type="pic" sz="quarter" idx="13" hasCustomPrompt="1"/>
          </p:nvPr>
        </p:nvSpPr>
        <p:spPr>
          <a:xfrm>
            <a:off x="6096000" y="0"/>
            <a:ext cx="6096000" cy="6858000"/>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xmlns="" id="{E9134185-2980-312E-60AF-F360D16FB9EB}"/>
              </a:ext>
            </a:extLst>
          </p:cNvPr>
          <p:cNvSpPr>
            <a:spLocks noGrp="1"/>
          </p:cNvSpPr>
          <p:nvPr>
            <p:ph type="title"/>
          </p:nvPr>
        </p:nvSpPr>
        <p:spPr>
          <a:xfrm>
            <a:off x="-18288" y="81290"/>
            <a:ext cx="4654296" cy="3739896"/>
          </a:xfrm>
        </p:spPr>
        <p:txBody>
          <a:bodyPr/>
          <a:lstStyle/>
          <a:p>
            <a:r>
              <a:rPr lang="en-US"/>
              <a:t>Click to edit Master title style</a:t>
            </a:r>
          </a:p>
        </p:txBody>
      </p:sp>
    </p:spTree>
    <p:extLst>
      <p:ext uri="{BB962C8B-B14F-4D97-AF65-F5344CB8AC3E}">
        <p14:creationId xmlns:p14="http://schemas.microsoft.com/office/powerpoint/2010/main" val="3828943710"/>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with Picture 20">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F3BB49-A328-F121-7F27-DEB7C3CC2B0F}"/>
              </a:ext>
            </a:extLst>
          </p:cNvPr>
          <p:cNvSpPr>
            <a:spLocks noGrp="1"/>
          </p:cNvSpPr>
          <p:nvPr>
            <p:ph type="title"/>
          </p:nvPr>
        </p:nvSpPr>
        <p:spPr>
          <a:xfrm>
            <a:off x="0" y="96757"/>
            <a:ext cx="6400800" cy="1482005"/>
          </a:xfrm>
        </p:spPr>
        <p:txBody>
          <a:bodyPr anchor="t" anchorCtr="0">
            <a:normAutofit/>
          </a:bodyPr>
          <a:lstStyle>
            <a:lvl1pPr>
              <a:lnSpc>
                <a:spcPct val="80000"/>
              </a:lnSpc>
              <a:defRPr sz="5600"/>
            </a:lvl1pPr>
          </a:lstStyle>
          <a:p>
            <a:r>
              <a:rPr lang="en-US"/>
              <a:t>Click to edit Master title style</a:t>
            </a:r>
          </a:p>
        </p:txBody>
      </p:sp>
      <p:sp>
        <p:nvSpPr>
          <p:cNvPr id="8" name="Content Placeholder 7">
            <a:extLst>
              <a:ext uri="{FF2B5EF4-FFF2-40B4-BE49-F238E27FC236}">
                <a16:creationId xmlns:a16="http://schemas.microsoft.com/office/drawing/2014/main" xmlns="" id="{818B74D6-CD72-B859-C229-60DB988B25E3}"/>
              </a:ext>
            </a:extLst>
          </p:cNvPr>
          <p:cNvSpPr>
            <a:spLocks noGrp="1"/>
          </p:cNvSpPr>
          <p:nvPr>
            <p:ph sz="quarter" idx="14"/>
          </p:nvPr>
        </p:nvSpPr>
        <p:spPr>
          <a:xfrm>
            <a:off x="0" y="2844166"/>
            <a:ext cx="6400800" cy="3999042"/>
          </a:xfrm>
        </p:spPr>
        <p:txBody>
          <a:bodyPr anchor="b" anchorCtr="0"/>
          <a:lstStyle>
            <a:lvl1pPr>
              <a:spcBef>
                <a:spcPts val="1000"/>
              </a:spcBef>
              <a:defRPr/>
            </a:lvl1pPr>
            <a:lvl2pPr>
              <a:spcBef>
                <a:spcPts val="1000"/>
              </a:spcBef>
              <a:defRPr/>
            </a:lvl2pPr>
            <a:lvl3pPr>
              <a:spcBef>
                <a:spcPts val="1000"/>
              </a:spcBef>
              <a:defRPr/>
            </a:lvl3pPr>
            <a:lvl4pPr>
              <a:spcBef>
                <a:spcPts val="1000"/>
              </a:spcBef>
              <a:defRPr/>
            </a:lvl4pPr>
            <a:lvl5pPr>
              <a:spcBef>
                <a:spcPts val="1000"/>
              </a:spcBef>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3">
            <a:extLst>
              <a:ext uri="{FF2B5EF4-FFF2-40B4-BE49-F238E27FC236}">
                <a16:creationId xmlns:a16="http://schemas.microsoft.com/office/drawing/2014/main" xmlns="" id="{5446E4B5-B423-4137-0255-D68BAC85BE95}"/>
              </a:ext>
            </a:extLst>
          </p:cNvPr>
          <p:cNvSpPr>
            <a:spLocks noGrp="1"/>
          </p:cNvSpPr>
          <p:nvPr>
            <p:ph type="ftr" sz="quarter" idx="16"/>
          </p:nvPr>
        </p:nvSpPr>
        <p:spPr>
          <a:xfrm>
            <a:off x="7691214" y="109728"/>
            <a:ext cx="3840480" cy="365125"/>
          </a:xfrm>
        </p:spPr>
        <p:txBody>
          <a:bodyPr/>
          <a:lstStyle/>
          <a:p>
            <a:r>
              <a:rPr lang="en-US"/>
              <a:t>Sample footer text</a:t>
            </a:r>
          </a:p>
        </p:txBody>
      </p:sp>
      <p:sp>
        <p:nvSpPr>
          <p:cNvPr id="9" name="Slide Number Placeholder 8">
            <a:extLst>
              <a:ext uri="{FF2B5EF4-FFF2-40B4-BE49-F238E27FC236}">
                <a16:creationId xmlns:a16="http://schemas.microsoft.com/office/drawing/2014/main" xmlns="" id="{79FEC5A8-0DCB-9EEB-83E2-0411804C543D}"/>
              </a:ext>
            </a:extLst>
          </p:cNvPr>
          <p:cNvSpPr>
            <a:spLocks noGrp="1"/>
          </p:cNvSpPr>
          <p:nvPr>
            <p:ph type="sldNum" sz="quarter" idx="17"/>
          </p:nvPr>
        </p:nvSpPr>
        <p:spPr>
          <a:xfrm>
            <a:off x="11759184" y="109728"/>
            <a:ext cx="429207" cy="365125"/>
          </a:xfrm>
        </p:spPr>
        <p:txBody>
          <a:bodyPr/>
          <a:lstStyle/>
          <a:p>
            <a:fld id="{CC057153-B650-4DEB-B370-79DDCFDCE934}" type="slidenum">
              <a:rPr lang="en-US" smtClean="0"/>
              <a:t>‹#›</a:t>
            </a:fld>
            <a:endParaRPr lang="en-US"/>
          </a:p>
        </p:txBody>
      </p:sp>
      <p:sp>
        <p:nvSpPr>
          <p:cNvPr id="6" name="Picture Placeholder 10">
            <a:extLst>
              <a:ext uri="{FF2B5EF4-FFF2-40B4-BE49-F238E27FC236}">
                <a16:creationId xmlns:a16="http://schemas.microsoft.com/office/drawing/2014/main" xmlns="" id="{692EDDB5-4345-5104-646A-B8C10FB3A78F}"/>
              </a:ext>
            </a:extLst>
          </p:cNvPr>
          <p:cNvSpPr>
            <a:spLocks noGrp="1"/>
          </p:cNvSpPr>
          <p:nvPr>
            <p:ph type="pic" sz="quarter" idx="13"/>
          </p:nvPr>
        </p:nvSpPr>
        <p:spPr>
          <a:xfrm>
            <a:off x="7805393" y="843539"/>
            <a:ext cx="4120983" cy="5761544"/>
          </a:xfrm>
          <a:blipFill>
            <a:blip r:embed="rId2">
              <a:alphaModFix amt="70000"/>
            </a:blip>
            <a:stretch>
              <a:fillRect/>
            </a:stretch>
          </a:blipFill>
        </p:spPr>
        <p:txBody>
          <a:bodyPr/>
          <a:lstStyle/>
          <a:p>
            <a:endParaRPr lang="en-US"/>
          </a:p>
        </p:txBody>
      </p:sp>
    </p:spTree>
    <p:extLst>
      <p:ext uri="{BB962C8B-B14F-4D97-AF65-F5344CB8AC3E}">
        <p14:creationId xmlns:p14="http://schemas.microsoft.com/office/powerpoint/2010/main" val="362479920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picTx" preserve="1">
  <p:cSld name="Content with Picture 2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FB06A09-98CF-FAC2-3708-AECC4360C651}"/>
              </a:ext>
            </a:extLst>
          </p:cNvPr>
          <p:cNvSpPr>
            <a:spLocks noGrp="1"/>
          </p:cNvSpPr>
          <p:nvPr>
            <p:ph type="title"/>
          </p:nvPr>
        </p:nvSpPr>
        <p:spPr>
          <a:xfrm>
            <a:off x="-18288" y="1005840"/>
            <a:ext cx="3595634" cy="2212313"/>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xmlns="" id="{69E2A0A4-E744-4E9C-CEAD-DBA5E98D44E8}"/>
              </a:ext>
            </a:extLst>
          </p:cNvPr>
          <p:cNvSpPr>
            <a:spLocks noGrp="1"/>
          </p:cNvSpPr>
          <p:nvPr>
            <p:ph type="ftr" sz="quarter" idx="11"/>
          </p:nvPr>
        </p:nvSpPr>
        <p:spPr>
          <a:xfrm>
            <a:off x="0" y="100701"/>
            <a:ext cx="4972050" cy="365125"/>
          </a:xfrm>
        </p:spPr>
        <p:txBody>
          <a:bodyPr/>
          <a:lstStyle/>
          <a:p>
            <a:r>
              <a:rPr lang="en-US"/>
              <a:t>Sample footer text</a:t>
            </a:r>
          </a:p>
        </p:txBody>
      </p:sp>
      <p:sp>
        <p:nvSpPr>
          <p:cNvPr id="8" name="Date Placeholder 3">
            <a:extLst>
              <a:ext uri="{FF2B5EF4-FFF2-40B4-BE49-F238E27FC236}">
                <a16:creationId xmlns:a16="http://schemas.microsoft.com/office/drawing/2014/main" xmlns="" id="{D44A2045-E098-ECF5-2867-D41D939BA049}"/>
              </a:ext>
            </a:extLst>
          </p:cNvPr>
          <p:cNvSpPr>
            <a:spLocks noGrp="1"/>
          </p:cNvSpPr>
          <p:nvPr>
            <p:ph type="dt" sz="half" idx="10"/>
          </p:nvPr>
        </p:nvSpPr>
        <p:spPr>
          <a:xfrm>
            <a:off x="5258952"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xmlns="" id="{07F69DDF-E931-1763-53C0-B18D6D4EC1E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xmlns="" id="{F32C4A61-EF2A-C5A5-B150-4448600B3937}"/>
              </a:ext>
            </a:extLst>
          </p:cNvPr>
          <p:cNvSpPr>
            <a:spLocks noGrp="1"/>
          </p:cNvSpPr>
          <p:nvPr>
            <p:ph type="body" sz="half" idx="2"/>
          </p:nvPr>
        </p:nvSpPr>
        <p:spPr>
          <a:xfrm>
            <a:off x="0" y="3402064"/>
            <a:ext cx="3585586" cy="3434638"/>
          </a:xfrm>
        </p:spPr>
        <p:txBody>
          <a:bodyPr anchor="b">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Picture Placeholder 2">
            <a:extLst>
              <a:ext uri="{FF2B5EF4-FFF2-40B4-BE49-F238E27FC236}">
                <a16:creationId xmlns:a16="http://schemas.microsoft.com/office/drawing/2014/main" xmlns="" id="{9571C769-CEC8-962A-01E6-15B0E056791E}"/>
              </a:ext>
            </a:extLst>
          </p:cNvPr>
          <p:cNvSpPr>
            <a:spLocks noGrp="1"/>
          </p:cNvSpPr>
          <p:nvPr>
            <p:ph type="pic" idx="1" hasCustomPrompt="1"/>
          </p:nvPr>
        </p:nvSpPr>
        <p:spPr>
          <a:xfrm>
            <a:off x="5366157" y="832104"/>
            <a:ext cx="6707160" cy="5917042"/>
          </a:xfrm>
          <a:blipFill>
            <a:blip r:embed="rId2">
              <a:alphaModFix amt="70000"/>
            </a:blip>
            <a:stretch>
              <a:fillRect/>
            </a:stretch>
          </a:blip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 </a:t>
            </a:r>
          </a:p>
        </p:txBody>
      </p:sp>
    </p:spTree>
    <p:extLst>
      <p:ext uri="{BB962C8B-B14F-4D97-AF65-F5344CB8AC3E}">
        <p14:creationId xmlns:p14="http://schemas.microsoft.com/office/powerpoint/2010/main" val="351053748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Number Lar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56306E-B77F-CE22-FA8C-F08F17B5E9B4}"/>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7" name="Content Placeholder 6">
            <a:extLst>
              <a:ext uri="{FF2B5EF4-FFF2-40B4-BE49-F238E27FC236}">
                <a16:creationId xmlns:a16="http://schemas.microsoft.com/office/drawing/2014/main" xmlns="" id="{E418DF0B-1F85-2BB3-D241-A3A14BF72908}"/>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pic>
        <p:nvPicPr>
          <p:cNvPr id="6" name="Graphic 5">
            <a:extLst>
              <a:ext uri="{FF2B5EF4-FFF2-40B4-BE49-F238E27FC236}">
                <a16:creationId xmlns:a16="http://schemas.microsoft.com/office/drawing/2014/main" xmlns="" id="{BB98C21E-A9AF-D3FB-3F6A-06088553C6F8}"/>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110101" y="5852160"/>
            <a:ext cx="1005840" cy="1005840"/>
          </a:xfrm>
          <a:prstGeom prst="rect">
            <a:avLst/>
          </a:prstGeom>
        </p:spPr>
      </p:pic>
      <p:sp>
        <p:nvSpPr>
          <p:cNvPr id="5" name="Slide Number Placeholder 4">
            <a:extLst>
              <a:ext uri="{FF2B5EF4-FFF2-40B4-BE49-F238E27FC236}">
                <a16:creationId xmlns:a16="http://schemas.microsoft.com/office/drawing/2014/main" xmlns="" id="{CA0528A9-0729-B0FB-328C-3C96994AAB3C}"/>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10918548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Number Large 2">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xmlns="" id="{A0B97A67-2BC4-FA44-F047-6D2FBC5CA2B9}"/>
              </a:ext>
            </a:extLst>
          </p:cNvPr>
          <p:cNvSpPr>
            <a:spLocks noGrp="1"/>
          </p:cNvSpPr>
          <p:nvPr>
            <p:ph type="title"/>
          </p:nvPr>
        </p:nvSpPr>
        <p:spPr>
          <a:xfrm>
            <a:off x="0" y="5861712"/>
            <a:ext cx="5902657" cy="996287"/>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pic>
        <p:nvPicPr>
          <p:cNvPr id="6" name="Graphic 5">
            <a:extLst>
              <a:ext uri="{FF2B5EF4-FFF2-40B4-BE49-F238E27FC236}">
                <a16:creationId xmlns:a16="http://schemas.microsoft.com/office/drawing/2014/main" xmlns="" id="{0E3A4F82-7267-3CC9-7E77-5D7ABE6E5C5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110101" y="5852160"/>
            <a:ext cx="1005840" cy="1005840"/>
          </a:xfrm>
          <a:prstGeom prst="rect">
            <a:avLst/>
          </a:prstGeom>
        </p:spPr>
      </p:pic>
      <p:sp>
        <p:nvSpPr>
          <p:cNvPr id="9" name="Footer Placeholder 8">
            <a:extLst>
              <a:ext uri="{FF2B5EF4-FFF2-40B4-BE49-F238E27FC236}">
                <a16:creationId xmlns:a16="http://schemas.microsoft.com/office/drawing/2014/main" xmlns="" id="{9177888A-355A-DE7F-B87A-D018FC9564C3}"/>
              </a:ext>
            </a:extLst>
          </p:cNvPr>
          <p:cNvSpPr>
            <a:spLocks noGrp="1"/>
          </p:cNvSpPr>
          <p:nvPr>
            <p:ph type="ftr" sz="quarter" idx="15"/>
          </p:nvPr>
        </p:nvSpPr>
        <p:spPr/>
        <p:txBody>
          <a:bodyPr/>
          <a:lstStyle/>
          <a:p>
            <a:r>
              <a:rPr lang="en-US"/>
              <a:t>Sample footer text</a:t>
            </a:r>
          </a:p>
        </p:txBody>
      </p:sp>
      <p:sp>
        <p:nvSpPr>
          <p:cNvPr id="8" name="Date Placeholder 7">
            <a:extLst>
              <a:ext uri="{FF2B5EF4-FFF2-40B4-BE49-F238E27FC236}">
                <a16:creationId xmlns:a16="http://schemas.microsoft.com/office/drawing/2014/main" xmlns="" id="{E2B4EDBB-F789-35E1-3512-3A3E647C2B42}"/>
              </a:ext>
            </a:extLst>
          </p:cNvPr>
          <p:cNvSpPr>
            <a:spLocks noGrp="1"/>
          </p:cNvSpPr>
          <p:nvPr>
            <p:ph type="dt" sz="half" idx="14"/>
          </p:nvPr>
        </p:nvSpPr>
        <p:spPr/>
        <p:txBody>
          <a:bodyPr/>
          <a:lstStyle/>
          <a:p>
            <a:endParaRPr lang="en-US"/>
          </a:p>
        </p:txBody>
      </p:sp>
      <p:sp>
        <p:nvSpPr>
          <p:cNvPr id="10" name="Slide Number Placeholder 9">
            <a:extLst>
              <a:ext uri="{FF2B5EF4-FFF2-40B4-BE49-F238E27FC236}">
                <a16:creationId xmlns:a16="http://schemas.microsoft.com/office/drawing/2014/main" xmlns="" id="{7784CE38-13A5-0A89-BFB8-F0599148FA3F}"/>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5" name="Content Placeholder 6">
            <a:extLst>
              <a:ext uri="{FF2B5EF4-FFF2-40B4-BE49-F238E27FC236}">
                <a16:creationId xmlns:a16="http://schemas.microsoft.com/office/drawing/2014/main" xmlns="" id="{5D02E6BD-A41A-324C-DB4D-3F42AA60F5BD}"/>
              </a:ext>
            </a:extLst>
          </p:cNvPr>
          <p:cNvSpPr>
            <a:spLocks noGrp="1"/>
          </p:cNvSpPr>
          <p:nvPr>
            <p:ph sz="quarter" idx="13" hasCustomPrompt="1"/>
          </p:nvPr>
        </p:nvSpPr>
        <p:spPr>
          <a:xfrm>
            <a:off x="-71651" y="975814"/>
            <a:ext cx="6045958" cy="4510586"/>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Tree>
    <p:extLst>
      <p:ext uri="{BB962C8B-B14F-4D97-AF65-F5344CB8AC3E}">
        <p14:creationId xmlns:p14="http://schemas.microsoft.com/office/powerpoint/2010/main" val="286846747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Number Large 3">
    <p:bg>
      <p:bgRef idx="1001">
        <a:schemeClr val="bg1"/>
      </p:bgRef>
    </p:bg>
    <p:spTree>
      <p:nvGrpSpPr>
        <p:cNvPr id="1" name=""/>
        <p:cNvGrpSpPr/>
        <p:nvPr/>
      </p:nvGrpSpPr>
      <p:grpSpPr>
        <a:xfrm>
          <a:off x="0" y="0"/>
          <a:ext cx="0" cy="0"/>
          <a:chOff x="0" y="0"/>
          <a:chExt cx="0" cy="0"/>
        </a:xfrm>
      </p:grpSpPr>
      <p:sp>
        <p:nvSpPr>
          <p:cNvPr id="6" name="Oval 5">
            <a:extLst>
              <a:ext uri="{FF2B5EF4-FFF2-40B4-BE49-F238E27FC236}">
                <a16:creationId xmlns:a16="http://schemas.microsoft.com/office/drawing/2014/main" xmlns="" id="{A0569A7B-C9D6-067D-A126-4AE69E38D01E}"/>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xmlns="" id="{F1326B58-E941-959F-2B97-B27C83B22DF7}"/>
              </a:ext>
            </a:extLst>
          </p:cNvPr>
          <p:cNvSpPr>
            <a:spLocks noGrp="1"/>
          </p:cNvSpPr>
          <p:nvPr>
            <p:ph type="title"/>
          </p:nvPr>
        </p:nvSpPr>
        <p:spPr>
          <a:xfrm>
            <a:off x="0" y="5504688"/>
            <a:ext cx="5902657" cy="1353312"/>
          </a:xfrm>
        </p:spPr>
        <p:txBody>
          <a:bodyPr anchor="b">
            <a:normAutofit/>
          </a:bodyPr>
          <a:lstStyle>
            <a:lvl1pPr>
              <a:lnSpc>
                <a:spcPct val="120000"/>
              </a:lnSpc>
              <a:defRPr sz="2000" b="0" spc="0" baseline="0">
                <a:solidFill>
                  <a:schemeClr val="tx1"/>
                </a:solidFill>
                <a:latin typeface="+mn-lt"/>
              </a:defRPr>
            </a:lvl1pPr>
          </a:lstStyle>
          <a:p>
            <a:r>
              <a:rPr lang="en-US"/>
              <a:t>Click to edit Master title style</a:t>
            </a:r>
          </a:p>
        </p:txBody>
      </p:sp>
      <p:sp>
        <p:nvSpPr>
          <p:cNvPr id="11" name="Content Placeholder 6">
            <a:extLst>
              <a:ext uri="{FF2B5EF4-FFF2-40B4-BE49-F238E27FC236}">
                <a16:creationId xmlns:a16="http://schemas.microsoft.com/office/drawing/2014/main" xmlns="" id="{DE6F409A-A8C2-D0FA-3860-DBAA1D39483D}"/>
              </a:ext>
            </a:extLst>
          </p:cNvPr>
          <p:cNvSpPr>
            <a:spLocks noGrp="1"/>
          </p:cNvSpPr>
          <p:nvPr>
            <p:ph sz="quarter" idx="13" hasCustomPrompt="1"/>
          </p:nvPr>
        </p:nvSpPr>
        <p:spPr>
          <a:xfrm>
            <a:off x="-54591" y="-156950"/>
            <a:ext cx="5957248" cy="4510586"/>
          </a:xfrm>
        </p:spPr>
        <p:txBody>
          <a:bodyPr anchor="t">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2" name="Date Placeholder 3">
            <a:extLst>
              <a:ext uri="{FF2B5EF4-FFF2-40B4-BE49-F238E27FC236}">
                <a16:creationId xmlns:a16="http://schemas.microsoft.com/office/drawing/2014/main" xmlns="" id="{ED2971BB-BFC1-CA41-54C4-399DFC349B4A}"/>
              </a:ext>
            </a:extLst>
          </p:cNvPr>
          <p:cNvSpPr>
            <a:spLocks noGrp="1"/>
          </p:cNvSpPr>
          <p:nvPr>
            <p:ph type="dt" sz="half" idx="10"/>
          </p:nvPr>
        </p:nvSpPr>
        <p:spPr>
          <a:xfrm>
            <a:off x="6190488" y="100701"/>
            <a:ext cx="5332001" cy="365125"/>
          </a:xfrm>
        </p:spPr>
        <p:txBody>
          <a:bodyPr/>
          <a:lstStyle/>
          <a:p>
            <a:endParaRPr lang="en-US"/>
          </a:p>
        </p:txBody>
      </p:sp>
      <p:sp>
        <p:nvSpPr>
          <p:cNvPr id="5" name="Slide Number Placeholder 5">
            <a:extLst>
              <a:ext uri="{FF2B5EF4-FFF2-40B4-BE49-F238E27FC236}">
                <a16:creationId xmlns:a16="http://schemas.microsoft.com/office/drawing/2014/main" xmlns="" id="{8A199958-2F45-8AE2-B3FA-8DEE7EA3D7FA}"/>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969628454"/>
      </p:ext>
    </p:extLst>
  </p:cSld>
  <p:clrMapOvr>
    <a:overrideClrMapping bg1="lt1" tx1="dk1" bg2="lt2" tx2="dk2" accent1="accent1" accent2="accent2" accent3="accent3" accent4="accent4" accent5="accent5" accent6="accent6" hlink="hlink" folHlink="folHlink"/>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Number Large 4">
    <p:bg>
      <p:bgRef idx="1001">
        <a:schemeClr val="bg1"/>
      </p:bgRef>
    </p:bg>
    <p:spTree>
      <p:nvGrpSpPr>
        <p:cNvPr id="1" name=""/>
        <p:cNvGrpSpPr/>
        <p:nvPr/>
      </p:nvGrpSpPr>
      <p:grpSpPr>
        <a:xfrm>
          <a:off x="0" y="0"/>
          <a:ext cx="0" cy="0"/>
          <a:chOff x="0" y="0"/>
          <a:chExt cx="0" cy="0"/>
        </a:xfrm>
      </p:grpSpPr>
      <p:pic>
        <p:nvPicPr>
          <p:cNvPr id="6" name="Graphic 5">
            <a:extLst>
              <a:ext uri="{FF2B5EF4-FFF2-40B4-BE49-F238E27FC236}">
                <a16:creationId xmlns:a16="http://schemas.microsoft.com/office/drawing/2014/main" xmlns="" id="{A0E84C63-8906-E024-96D3-CABBCE341DAC}"/>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rot="16200000" flipV="1">
            <a:off x="11365053" y="99445"/>
            <a:ext cx="731520" cy="731520"/>
          </a:xfrm>
          <a:prstGeom prst="rect">
            <a:avLst/>
          </a:prstGeom>
        </p:spPr>
      </p:pic>
      <p:sp>
        <p:nvSpPr>
          <p:cNvPr id="3" name="Title 2">
            <a:extLst>
              <a:ext uri="{FF2B5EF4-FFF2-40B4-BE49-F238E27FC236}">
                <a16:creationId xmlns:a16="http://schemas.microsoft.com/office/drawing/2014/main" xmlns="" id="{3FAE7531-CF3E-6AB6-0F17-5A32F2757E85}"/>
              </a:ext>
            </a:extLst>
          </p:cNvPr>
          <p:cNvSpPr>
            <a:spLocks noGrp="1"/>
          </p:cNvSpPr>
          <p:nvPr>
            <p:ph type="title"/>
          </p:nvPr>
        </p:nvSpPr>
        <p:spPr>
          <a:xfrm>
            <a:off x="6217306" y="1406493"/>
            <a:ext cx="5355995" cy="4175441"/>
          </a:xfrm>
        </p:spPr>
        <p:txBody>
          <a:bodyPr anchor="b">
            <a:normAutofit/>
          </a:bodyPr>
          <a:lstStyle>
            <a:lvl1pPr>
              <a:defRPr sz="2000" spc="0" baseline="0">
                <a:latin typeface="+mn-lt"/>
              </a:defRPr>
            </a:lvl1pPr>
          </a:lstStyle>
          <a:p>
            <a:r>
              <a:rPr lang="en-US"/>
              <a:t>Click to edit Master title style</a:t>
            </a:r>
          </a:p>
        </p:txBody>
      </p:sp>
      <p:sp>
        <p:nvSpPr>
          <p:cNvPr id="8" name="Date Placeholder 2">
            <a:extLst>
              <a:ext uri="{FF2B5EF4-FFF2-40B4-BE49-F238E27FC236}">
                <a16:creationId xmlns:a16="http://schemas.microsoft.com/office/drawing/2014/main" xmlns="" id="{29716D90-0E1B-9CA0-CA68-BAF42DCA9C28}"/>
              </a:ext>
            </a:extLst>
          </p:cNvPr>
          <p:cNvSpPr>
            <a:spLocks noGrp="1"/>
          </p:cNvSpPr>
          <p:nvPr>
            <p:ph type="dt" sz="half" idx="10"/>
          </p:nvPr>
        </p:nvSpPr>
        <p:spPr>
          <a:xfrm>
            <a:off x="0" y="99445"/>
            <a:ext cx="3345188" cy="365125"/>
          </a:xfrm>
        </p:spPr>
        <p:txBody>
          <a:bodyPr/>
          <a:lstStyle/>
          <a:p>
            <a:endParaRPr lang="en-US"/>
          </a:p>
        </p:txBody>
      </p:sp>
      <p:sp>
        <p:nvSpPr>
          <p:cNvPr id="9" name="Content Placeholder 6">
            <a:extLst>
              <a:ext uri="{FF2B5EF4-FFF2-40B4-BE49-F238E27FC236}">
                <a16:creationId xmlns:a16="http://schemas.microsoft.com/office/drawing/2014/main" xmlns="" id="{6AB58482-E637-A071-B668-27EBFD58F6CA}"/>
              </a:ext>
            </a:extLst>
          </p:cNvPr>
          <p:cNvSpPr>
            <a:spLocks noGrp="1"/>
          </p:cNvSpPr>
          <p:nvPr>
            <p:ph sz="quarter" idx="14" hasCustomPrompt="1"/>
          </p:nvPr>
        </p:nvSpPr>
        <p:spPr>
          <a:xfrm>
            <a:off x="478217" y="1378424"/>
            <a:ext cx="5424440" cy="4606119"/>
          </a:xfrm>
        </p:spPr>
        <p:txBody>
          <a:bodyPr anchor="b">
            <a:normAutofit/>
          </a:bodyPr>
          <a:lstStyle>
            <a:lvl1pPr marL="0" indent="0">
              <a:lnSpc>
                <a:spcPct val="90000"/>
              </a:lnSpc>
              <a:spcBef>
                <a:spcPts val="0"/>
              </a:spcBef>
              <a:buNone/>
              <a:defRPr sz="15000" b="0" i="0">
                <a:solidFill>
                  <a:schemeClr val="tx1"/>
                </a:solidFill>
                <a:latin typeface="+mj-lt"/>
              </a:defRPr>
            </a:lvl1pPr>
          </a:lstStyle>
          <a:p>
            <a:pPr lvl="0"/>
            <a:r>
              <a:rPr lang="en-US"/>
              <a:t>##%</a:t>
            </a:r>
          </a:p>
        </p:txBody>
      </p:sp>
      <p:sp>
        <p:nvSpPr>
          <p:cNvPr id="5" name="Slide Number Placeholder 4">
            <a:extLst>
              <a:ext uri="{FF2B5EF4-FFF2-40B4-BE49-F238E27FC236}">
                <a16:creationId xmlns:a16="http://schemas.microsoft.com/office/drawing/2014/main" xmlns="" id="{CA0528A9-0729-B0FB-328C-3C96994AAB3C}"/>
              </a:ext>
            </a:extLst>
          </p:cNvPr>
          <p:cNvSpPr>
            <a:spLocks noGrp="1"/>
          </p:cNvSpPr>
          <p:nvPr>
            <p:ph type="sldNum" sz="quarter" idx="12"/>
          </p:nvPr>
        </p:nvSpPr>
        <p:spPr>
          <a:xfrm>
            <a:off x="11762793" y="6393430"/>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620633516"/>
      </p:ext>
    </p:extLst>
  </p:cSld>
  <p:clrMapOvr>
    <a:overrideClrMapping bg1="lt1" tx1="dk1" bg2="lt2" tx2="dk2" accent1="accent1" accent2="accent2" accent3="accent3" accent4="accent4" accent5="accent5" accent6="accent6" hlink="hlink" folHlink="folHlink"/>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Statem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612648" y="-1133856"/>
            <a:ext cx="10652760" cy="1005840"/>
          </a:xfrm>
        </p:spPr>
        <p:txBody>
          <a:bodyPr/>
          <a:lstStyle/>
          <a:p>
            <a:r>
              <a:rPr lang="en-US"/>
              <a:t>Click to edit Master title style</a:t>
            </a:r>
          </a:p>
        </p:txBody>
      </p:sp>
      <p:pic>
        <p:nvPicPr>
          <p:cNvPr id="3" name="Graphic 2">
            <a:extLst>
              <a:ext uri="{FF2B5EF4-FFF2-40B4-BE49-F238E27FC236}">
                <a16:creationId xmlns:a16="http://schemas.microsoft.com/office/drawing/2014/main" xmlns="" id="{832976E3-E745-9DF8-C3E3-53A778D9502E}"/>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96453" y="5852160"/>
            <a:ext cx="1005840" cy="1005840"/>
          </a:xfrm>
          <a:prstGeom prst="rect">
            <a:avLst/>
          </a:prstGeom>
        </p:spPr>
      </p:pic>
      <p:sp>
        <p:nvSpPr>
          <p:cNvPr id="12" name="Footer Placeholder 11">
            <a:extLst>
              <a:ext uri="{FF2B5EF4-FFF2-40B4-BE49-F238E27FC236}">
                <a16:creationId xmlns:a16="http://schemas.microsoft.com/office/drawing/2014/main" xmlns="" id="{6F777942-A24A-16CB-2115-A16E397BBB01}"/>
              </a:ext>
            </a:extLst>
          </p:cNvPr>
          <p:cNvSpPr>
            <a:spLocks noGrp="1"/>
          </p:cNvSpPr>
          <p:nvPr>
            <p:ph type="ftr" sz="quarter" idx="15"/>
          </p:nvPr>
        </p:nvSpPr>
        <p:spPr/>
        <p:txBody>
          <a:bodyPr/>
          <a:lstStyle/>
          <a:p>
            <a:r>
              <a:rPr lang="en-US"/>
              <a:t>Sample footer text</a:t>
            </a:r>
          </a:p>
        </p:txBody>
      </p:sp>
      <p:sp>
        <p:nvSpPr>
          <p:cNvPr id="11" name="Date Placeholder 10">
            <a:extLst>
              <a:ext uri="{FF2B5EF4-FFF2-40B4-BE49-F238E27FC236}">
                <a16:creationId xmlns:a16="http://schemas.microsoft.com/office/drawing/2014/main" xmlns="" id="{91D0C3F1-69CA-2A45-33F7-9AF4B8FFEDBC}"/>
              </a:ext>
            </a:extLst>
          </p:cNvPr>
          <p:cNvSpPr>
            <a:spLocks noGrp="1"/>
          </p:cNvSpPr>
          <p:nvPr>
            <p:ph type="dt" sz="half" idx="14"/>
          </p:nvPr>
        </p:nvSpPr>
        <p:spPr/>
        <p:txBody>
          <a:bodyPr/>
          <a:lstStyle/>
          <a:p>
            <a:endParaRPr lang="en-US"/>
          </a:p>
        </p:txBody>
      </p:sp>
      <p:sp>
        <p:nvSpPr>
          <p:cNvPr id="13" name="Slide Number Placeholder 12">
            <a:extLst>
              <a:ext uri="{FF2B5EF4-FFF2-40B4-BE49-F238E27FC236}">
                <a16:creationId xmlns:a16="http://schemas.microsoft.com/office/drawing/2014/main" xmlns="" id="{8DB65802-3866-05DF-F96B-15A117F7C76C}"/>
              </a:ext>
            </a:extLst>
          </p:cNvPr>
          <p:cNvSpPr>
            <a:spLocks noGrp="1"/>
          </p:cNvSpPr>
          <p:nvPr>
            <p:ph type="sldNum" sz="quarter" idx="16"/>
          </p:nvPr>
        </p:nvSpPr>
        <p:spPr/>
        <p:txBody>
          <a:bodyPr/>
          <a:lstStyle/>
          <a:p>
            <a:fld id="{CC057153-B650-4DEB-B370-79DDCFDCE934}" type="slidenum">
              <a:rPr lang="en-US" smtClean="0"/>
              <a:pPr/>
              <a:t>‹#›</a:t>
            </a:fld>
            <a:endParaRPr lang="en-US"/>
          </a:p>
        </p:txBody>
      </p:sp>
      <p:sp>
        <p:nvSpPr>
          <p:cNvPr id="7" name="Content Placeholder 6">
            <a:extLst>
              <a:ext uri="{FF2B5EF4-FFF2-40B4-BE49-F238E27FC236}">
                <a16:creationId xmlns:a16="http://schemas.microsoft.com/office/drawing/2014/main" xmlns="" id="{3E4E45FF-53F3-89B1-B969-C440DC819EF4}"/>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04941362"/>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Statement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572250" y="-1052833"/>
            <a:ext cx="10652760" cy="970083"/>
          </a:xfrm>
        </p:spPr>
        <p:txBody>
          <a:bodyPr/>
          <a:lstStyle/>
          <a:p>
            <a:r>
              <a:rPr lang="en-US"/>
              <a:t>Click to edit Master title style</a:t>
            </a:r>
          </a:p>
        </p:txBody>
      </p:sp>
      <p:sp>
        <p:nvSpPr>
          <p:cNvPr id="5" name="Content Placeholder 6">
            <a:extLst>
              <a:ext uri="{FF2B5EF4-FFF2-40B4-BE49-F238E27FC236}">
                <a16:creationId xmlns:a16="http://schemas.microsoft.com/office/drawing/2014/main" xmlns="" id="{28B79B09-36D6-C7B6-557C-22D3F2F4BF75}"/>
              </a:ext>
            </a:extLst>
          </p:cNvPr>
          <p:cNvSpPr>
            <a:spLocks noGrp="1"/>
          </p:cNvSpPr>
          <p:nvPr>
            <p:ph sz="quarter" idx="13" hasCustomPrompt="1"/>
          </p:nvPr>
        </p:nvSpPr>
        <p:spPr>
          <a:xfrm>
            <a:off x="-17470" y="81888"/>
            <a:ext cx="8206127" cy="4667533"/>
          </a:xfrm>
        </p:spPr>
        <p:txBody>
          <a:bodyPr anchor="t"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
        <p:nvSpPr>
          <p:cNvPr id="8" name="Slide Number Placeholder 9">
            <a:extLst>
              <a:ext uri="{FF2B5EF4-FFF2-40B4-BE49-F238E27FC236}">
                <a16:creationId xmlns:a16="http://schemas.microsoft.com/office/drawing/2014/main" xmlns="" id="{14D8BBE8-9A85-674B-8806-BC1E7F97D9B1}"/>
              </a:ext>
            </a:extLst>
          </p:cNvPr>
          <p:cNvSpPr>
            <a:spLocks noGrp="1"/>
          </p:cNvSpPr>
          <p:nvPr>
            <p:ph type="sldNum" sz="quarter" idx="16"/>
          </p:nvPr>
        </p:nvSpPr>
        <p:spPr>
          <a:xfrm>
            <a:off x="11762793" y="109728"/>
            <a:ext cx="429207" cy="365125"/>
          </a:xfrm>
        </p:spPr>
        <p:txBody>
          <a:bodyPr anchor="t"/>
          <a:lstStyle/>
          <a:p>
            <a:fld id="{CC057153-B650-4DEB-B370-79DDCFDCE934}" type="slidenum">
              <a:rPr lang="en-US" smtClean="0"/>
              <a:pPr/>
              <a:t>‹#›</a:t>
            </a:fld>
            <a:endParaRPr lang="en-US"/>
          </a:p>
        </p:txBody>
      </p:sp>
      <p:sp>
        <p:nvSpPr>
          <p:cNvPr id="10" name="Oval 9">
            <a:extLst>
              <a:ext uri="{FF2B5EF4-FFF2-40B4-BE49-F238E27FC236}">
                <a16:creationId xmlns:a16="http://schemas.microsoft.com/office/drawing/2014/main" xmlns="" id="{E2124AE3-E085-484F-727A-B52B7EC3107F}"/>
              </a:ext>
            </a:extLst>
          </p:cNvPr>
          <p:cNvSpPr/>
          <p:nvPr userDrawn="1"/>
        </p:nvSpPr>
        <p:spPr>
          <a:xfrm>
            <a:off x="8552512" y="3218512"/>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xmlns="" id="{3ADC5C58-149D-7F0E-C0DA-F056A621828F}"/>
              </a:ext>
            </a:extLst>
          </p:cNvPr>
          <p:cNvSpPr>
            <a:spLocks noGrp="1"/>
          </p:cNvSpPr>
          <p:nvPr>
            <p:ph type="ftr" sz="quarter" idx="11"/>
          </p:nvPr>
        </p:nvSpPr>
        <p:spPr>
          <a:xfrm>
            <a:off x="0" y="6411675"/>
            <a:ext cx="5898630" cy="365125"/>
          </a:xfrm>
        </p:spPr>
        <p:txBody>
          <a:bodyPr anchor="b"/>
          <a:lstStyle/>
          <a:p>
            <a:r>
              <a:rPr lang="en-US"/>
              <a:t>Sample footer text</a:t>
            </a:r>
          </a:p>
        </p:txBody>
      </p:sp>
      <p:sp>
        <p:nvSpPr>
          <p:cNvPr id="3" name="Date Placeholder 3">
            <a:extLst>
              <a:ext uri="{FF2B5EF4-FFF2-40B4-BE49-F238E27FC236}">
                <a16:creationId xmlns:a16="http://schemas.microsoft.com/office/drawing/2014/main" xmlns="" id="{E1B7751E-865D-DA78-6F88-46D5A33A26EB}"/>
              </a:ext>
            </a:extLst>
          </p:cNvPr>
          <p:cNvSpPr>
            <a:spLocks noGrp="1"/>
          </p:cNvSpPr>
          <p:nvPr>
            <p:ph type="dt" sz="half" idx="10"/>
          </p:nvPr>
        </p:nvSpPr>
        <p:spPr>
          <a:xfrm>
            <a:off x="6217920" y="6411675"/>
            <a:ext cx="5332001" cy="365125"/>
          </a:xfrm>
        </p:spPr>
        <p:txBody>
          <a:bodyPr anchor="b"/>
          <a:lstStyle/>
          <a:p>
            <a:endParaRPr lang="en-US"/>
          </a:p>
        </p:txBody>
      </p:sp>
    </p:spTree>
    <p:extLst>
      <p:ext uri="{BB962C8B-B14F-4D97-AF65-F5344CB8AC3E}">
        <p14:creationId xmlns:p14="http://schemas.microsoft.com/office/powerpoint/2010/main" val="175965212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Statement 3">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7221EB5-8556-FBD7-00D5-D69AC8E7E73A}"/>
              </a:ext>
            </a:extLst>
          </p:cNvPr>
          <p:cNvSpPr>
            <a:spLocks noGrp="1"/>
          </p:cNvSpPr>
          <p:nvPr>
            <p:ph type="title"/>
          </p:nvPr>
        </p:nvSpPr>
        <p:spPr>
          <a:xfrm>
            <a:off x="572250" y="-1215532"/>
            <a:ext cx="10652760" cy="1133856"/>
          </a:xfrm>
        </p:spPr>
        <p:txBody>
          <a:bodyPr/>
          <a:lstStyle/>
          <a:p>
            <a:r>
              <a:rPr lang="en-US"/>
              <a:t>Click to edit Master title style</a:t>
            </a:r>
          </a:p>
        </p:txBody>
      </p:sp>
      <p:pic>
        <p:nvPicPr>
          <p:cNvPr id="4" name="Graphic 3">
            <a:extLst>
              <a:ext uri="{FF2B5EF4-FFF2-40B4-BE49-F238E27FC236}">
                <a16:creationId xmlns:a16="http://schemas.microsoft.com/office/drawing/2014/main" xmlns="" id="{9F77EE86-26B5-588D-FBC7-2D55635EA676}"/>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96453" y="5852160"/>
            <a:ext cx="1005840" cy="1005840"/>
          </a:xfrm>
          <a:prstGeom prst="rect">
            <a:avLst/>
          </a:prstGeom>
        </p:spPr>
      </p:pic>
      <p:sp>
        <p:nvSpPr>
          <p:cNvPr id="7" name="Footer Placeholder 4">
            <a:extLst>
              <a:ext uri="{FF2B5EF4-FFF2-40B4-BE49-F238E27FC236}">
                <a16:creationId xmlns:a16="http://schemas.microsoft.com/office/drawing/2014/main" xmlns="" id="{BF7D7DCD-152C-2BBF-7A32-DD62FF0F8F58}"/>
              </a:ext>
            </a:extLst>
          </p:cNvPr>
          <p:cNvSpPr>
            <a:spLocks noGrp="1"/>
          </p:cNvSpPr>
          <p:nvPr>
            <p:ph type="ftr" sz="quarter" idx="11"/>
          </p:nvPr>
        </p:nvSpPr>
        <p:spPr>
          <a:xfrm>
            <a:off x="0" y="100701"/>
            <a:ext cx="5898630" cy="365125"/>
          </a:xfrm>
        </p:spPr>
        <p:txBody>
          <a:bodyPr/>
          <a:lstStyle/>
          <a:p>
            <a:r>
              <a:rPr lang="en-US"/>
              <a:t>Sample footer text</a:t>
            </a:r>
          </a:p>
        </p:txBody>
      </p:sp>
      <p:sp>
        <p:nvSpPr>
          <p:cNvPr id="3" name="Date Placeholder 3">
            <a:extLst>
              <a:ext uri="{FF2B5EF4-FFF2-40B4-BE49-F238E27FC236}">
                <a16:creationId xmlns:a16="http://schemas.microsoft.com/office/drawing/2014/main" xmlns="" id="{4500461C-98A4-27A2-7628-C754571FABF5}"/>
              </a:ext>
            </a:extLst>
          </p:cNvPr>
          <p:cNvSpPr>
            <a:spLocks noGrp="1"/>
          </p:cNvSpPr>
          <p:nvPr>
            <p:ph type="dt" sz="half" idx="10"/>
          </p:nvPr>
        </p:nvSpPr>
        <p:spPr>
          <a:xfrm>
            <a:off x="6190488"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xmlns="" id="{3961EF53-B681-0E2D-E395-859E6E23DFD9}"/>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8" name="Content Placeholder 6">
            <a:extLst>
              <a:ext uri="{FF2B5EF4-FFF2-40B4-BE49-F238E27FC236}">
                <a16:creationId xmlns:a16="http://schemas.microsoft.com/office/drawing/2014/main" xmlns="" id="{CC29B86A-C2A7-9757-32B2-0221942D9F5E}"/>
              </a:ext>
            </a:extLst>
          </p:cNvPr>
          <p:cNvSpPr>
            <a:spLocks noGrp="1"/>
          </p:cNvSpPr>
          <p:nvPr>
            <p:ph sz="quarter" idx="13" hasCustomPrompt="1"/>
          </p:nvPr>
        </p:nvSpPr>
        <p:spPr>
          <a:xfrm>
            <a:off x="-17470" y="1016759"/>
            <a:ext cx="10082693" cy="5841242"/>
          </a:xfrm>
        </p:spPr>
        <p:txBody>
          <a:bodyPr anchor="b" anchorCtr="0">
            <a:noAutofit/>
          </a:bodyPr>
          <a:lstStyle>
            <a:lvl1pPr marL="0" indent="0">
              <a:lnSpc>
                <a:spcPct val="80000"/>
              </a:lnSpc>
              <a:buNone/>
              <a:defRPr sz="5600" b="0" spc="-200" baseline="0"/>
            </a:lvl1pPr>
            <a:lvl2pPr marL="228600" indent="0">
              <a:lnSpc>
                <a:spcPct val="80000"/>
              </a:lnSpc>
              <a:buNone/>
              <a:defRPr sz="5600" b="0" spc="-200" baseline="0"/>
            </a:lvl2pPr>
            <a:lvl3pPr marL="457200" indent="0">
              <a:lnSpc>
                <a:spcPct val="80000"/>
              </a:lnSpc>
              <a:buNone/>
              <a:defRPr sz="5600" b="0" spc="-200" baseline="0"/>
            </a:lvl3pPr>
            <a:lvl4pPr marL="685800" indent="0">
              <a:lnSpc>
                <a:spcPct val="80000"/>
              </a:lnSpc>
              <a:buNone/>
              <a:defRPr sz="5600" b="0" spc="-200" baseline="0"/>
            </a:lvl4pPr>
            <a:lvl5pPr marL="914400" indent="0">
              <a:lnSpc>
                <a:spcPct val="80000"/>
              </a:lnSpc>
              <a:buNone/>
              <a:defRPr sz="5600" b="0" spc="-200" baseline="0"/>
            </a:lvl5pPr>
          </a:lstStyle>
          <a:p>
            <a:pPr lvl="0"/>
            <a:r>
              <a:rPr lang="en-US"/>
              <a:t>Click to add Statement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74848042"/>
      </p:ext>
    </p:extLst>
  </p:cSld>
  <p:clrMapOvr>
    <a:overrideClrMapping bg1="dk1" tx1="lt1" bg2="dk2" tx2="lt2" accent1="accent1" accent2="accent2" accent3="accent3" accent4="accent4" accent5="accent5" accent6="accent6" hlink="hlink" folHlink="folHlink"/>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5DC095FD-8C32-C2DB-3F1D-105AFD1518B8}"/>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083347" y="5852160"/>
            <a:ext cx="1005840" cy="1005840"/>
          </a:xfrm>
          <a:prstGeom prst="rect">
            <a:avLst/>
          </a:prstGeom>
        </p:spPr>
      </p:pic>
      <p:sp>
        <p:nvSpPr>
          <p:cNvPr id="4" name="Title 1">
            <a:extLst>
              <a:ext uri="{FF2B5EF4-FFF2-40B4-BE49-F238E27FC236}">
                <a16:creationId xmlns:a16="http://schemas.microsoft.com/office/drawing/2014/main" xmlns="" id="{CA0FBB42-F049-CCA6-45E1-D60DC58A76F0}"/>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xmlns="" id="{2B5E50A9-B175-CA38-A22A-468AE7533B54}"/>
              </a:ext>
            </a:extLst>
          </p:cNvPr>
          <p:cNvSpPr>
            <a:spLocks noGrp="1"/>
          </p:cNvSpPr>
          <p:nvPr>
            <p:ph sz="quarter" idx="13" hasCustomPrompt="1"/>
          </p:nvPr>
        </p:nvSpPr>
        <p:spPr>
          <a:xfrm>
            <a:off x="-18288"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8" name="Slide Number Placeholder 9">
            <a:extLst>
              <a:ext uri="{FF2B5EF4-FFF2-40B4-BE49-F238E27FC236}">
                <a16:creationId xmlns:a16="http://schemas.microsoft.com/office/drawing/2014/main" xmlns="" id="{84D7E47A-F89A-8F43-C300-185AD1461C07}"/>
              </a:ext>
            </a:extLst>
          </p:cNvPr>
          <p:cNvSpPr>
            <a:spLocks noGrp="1"/>
          </p:cNvSpPr>
          <p:nvPr>
            <p:ph type="sldNum" sz="quarter" idx="16"/>
          </p:nvPr>
        </p:nvSpPr>
        <p:spPr>
          <a:xfrm>
            <a:off x="11762793" y="110364"/>
            <a:ext cx="429207" cy="365125"/>
          </a:xfrm>
        </p:spPr>
        <p:txBody>
          <a:bodyPr/>
          <a:lstStyle/>
          <a:p>
            <a:fld id="{CC057153-B650-4DEB-B370-79DDCFDCE934}" type="slidenum">
              <a:rPr lang="en-US" smtClean="0"/>
              <a:pPr/>
              <a:t>‹#›</a:t>
            </a:fld>
            <a:endParaRPr lang="en-US"/>
          </a:p>
        </p:txBody>
      </p:sp>
      <p:sp>
        <p:nvSpPr>
          <p:cNvPr id="10" name="Footer Placeholder 3">
            <a:extLst>
              <a:ext uri="{FF2B5EF4-FFF2-40B4-BE49-F238E27FC236}">
                <a16:creationId xmlns:a16="http://schemas.microsoft.com/office/drawing/2014/main" xmlns="" id="{1CA01B7F-0CDC-9F0A-6B3B-A87674D14D6B}"/>
              </a:ext>
            </a:extLst>
          </p:cNvPr>
          <p:cNvSpPr>
            <a:spLocks noGrp="1"/>
          </p:cNvSpPr>
          <p:nvPr>
            <p:ph type="ftr" sz="quarter" idx="17"/>
          </p:nvPr>
        </p:nvSpPr>
        <p:spPr>
          <a:xfrm>
            <a:off x="6193030" y="6392564"/>
            <a:ext cx="3104866" cy="365125"/>
          </a:xfrm>
        </p:spPr>
        <p:txBody>
          <a:bodyPr anchor="b"/>
          <a:lstStyle/>
          <a:p>
            <a:r>
              <a:rPr lang="en-US"/>
              <a:t>Sample footer text</a:t>
            </a:r>
          </a:p>
        </p:txBody>
      </p:sp>
    </p:spTree>
    <p:extLst>
      <p:ext uri="{BB962C8B-B14F-4D97-AF65-F5344CB8AC3E}">
        <p14:creationId xmlns:p14="http://schemas.microsoft.com/office/powerpoint/2010/main" val="9075703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with Picture 4">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0" y="4184880"/>
            <a:ext cx="5086118"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6" name="Picture Placeholder 10">
            <a:extLst>
              <a:ext uri="{FF2B5EF4-FFF2-40B4-BE49-F238E27FC236}">
                <a16:creationId xmlns:a16="http://schemas.microsoft.com/office/drawing/2014/main" xmlns="" id="{C58F7861-05FC-CC70-0C94-F3BAE39E54EB}"/>
              </a:ext>
            </a:extLst>
          </p:cNvPr>
          <p:cNvSpPr>
            <a:spLocks noGrp="1"/>
          </p:cNvSpPr>
          <p:nvPr>
            <p:ph type="pic" sz="quarter" idx="13" hasCustomPrompt="1"/>
          </p:nvPr>
        </p:nvSpPr>
        <p:spPr>
          <a:xfrm>
            <a:off x="-1" y="0"/>
            <a:ext cx="12192000" cy="4000500"/>
          </a:xfrm>
          <a:blipFill>
            <a:blip r:embed="rId2">
              <a:alphaModFix amt="70000"/>
            </a:blip>
            <a:stretch>
              <a:fillRect/>
            </a:stretch>
          </a:blipFill>
        </p:spPr>
        <p:txBody>
          <a:bodyPr/>
          <a:lstStyle>
            <a:lvl1pPr>
              <a:defRPr/>
            </a:lvl1pPr>
          </a:lstStyle>
          <a:p>
            <a:r>
              <a:rPr lang="en-US"/>
              <a:t> </a:t>
            </a:r>
          </a:p>
        </p:txBody>
      </p:sp>
      <p:sp>
        <p:nvSpPr>
          <p:cNvPr id="5" name="Footer Placeholder 4">
            <a:extLst>
              <a:ext uri="{FF2B5EF4-FFF2-40B4-BE49-F238E27FC236}">
                <a16:creationId xmlns:a16="http://schemas.microsoft.com/office/drawing/2014/main" xmlns="" id="{FDEC7B0B-C375-9D64-1424-3B07B71AF1FE}"/>
              </a:ext>
            </a:extLst>
          </p:cNvPr>
          <p:cNvSpPr>
            <a:spLocks noGrp="1"/>
          </p:cNvSpPr>
          <p:nvPr>
            <p:ph type="ftr" sz="quarter" idx="15"/>
          </p:nvPr>
        </p:nvSpPr>
        <p:spPr>
          <a:xfrm>
            <a:off x="6191582" y="4172243"/>
            <a:ext cx="5303520" cy="479458"/>
          </a:xfrm>
        </p:spPr>
        <p:txBody>
          <a:bodyPr anchor="t"/>
          <a:lstStyle>
            <a:lvl1pPr>
              <a:defRPr sz="1400"/>
            </a:lvl1pPr>
          </a:lstStyle>
          <a:p>
            <a:r>
              <a:rPr lang="en-US"/>
              <a:t>Sample footer text</a:t>
            </a:r>
          </a:p>
        </p:txBody>
      </p:sp>
      <p:sp>
        <p:nvSpPr>
          <p:cNvPr id="8" name="Slide Number Placeholder 7">
            <a:extLst>
              <a:ext uri="{FF2B5EF4-FFF2-40B4-BE49-F238E27FC236}">
                <a16:creationId xmlns:a16="http://schemas.microsoft.com/office/drawing/2014/main" xmlns="" id="{A9117021-C08A-0E4F-5F64-FC1A870E4815}"/>
              </a:ext>
            </a:extLst>
          </p:cNvPr>
          <p:cNvSpPr>
            <a:spLocks noGrp="1"/>
          </p:cNvSpPr>
          <p:nvPr>
            <p:ph type="sldNum" sz="quarter" idx="16"/>
          </p:nvPr>
        </p:nvSpPr>
        <p:spPr>
          <a:xfrm>
            <a:off x="11755345" y="4184423"/>
            <a:ext cx="429207" cy="365125"/>
          </a:xfrm>
        </p:spPr>
        <p:txBody>
          <a:bodyPr/>
          <a:lstStyle/>
          <a:p>
            <a:fld id="{CC057153-B650-4DEB-B370-79DDCFDCE934}" type="slidenum">
              <a:rPr lang="en-US" smtClean="0"/>
              <a:pPr/>
              <a:t>‹#›</a:t>
            </a:fld>
            <a:endParaRPr lang="en-US"/>
          </a:p>
        </p:txBody>
      </p:sp>
      <p:pic>
        <p:nvPicPr>
          <p:cNvPr id="7" name="Graphic 6">
            <a:extLst>
              <a:ext uri="{FF2B5EF4-FFF2-40B4-BE49-F238E27FC236}">
                <a16:creationId xmlns:a16="http://schemas.microsoft.com/office/drawing/2014/main" xmlns="" id="{FD33A316-42C9-8448-EB08-1368837FA9DA}"/>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11103035" y="5873424"/>
            <a:ext cx="1005840" cy="1005840"/>
          </a:xfrm>
          <a:prstGeom prst="rect">
            <a:avLst/>
          </a:prstGeom>
        </p:spPr>
      </p:pic>
      <p:sp>
        <p:nvSpPr>
          <p:cNvPr id="4" name="Title 3">
            <a:extLst>
              <a:ext uri="{FF2B5EF4-FFF2-40B4-BE49-F238E27FC236}">
                <a16:creationId xmlns:a16="http://schemas.microsoft.com/office/drawing/2014/main" xmlns="" id="{C8013291-94C9-601A-D9FA-D16366A3942B}"/>
              </a:ext>
            </a:extLst>
          </p:cNvPr>
          <p:cNvSpPr>
            <a:spLocks noGrp="1"/>
          </p:cNvSpPr>
          <p:nvPr>
            <p:ph type="title"/>
          </p:nvPr>
        </p:nvSpPr>
        <p:spPr>
          <a:xfrm>
            <a:off x="-14991" y="5068752"/>
            <a:ext cx="10643616" cy="1810512"/>
          </a:xfrm>
        </p:spPr>
        <p:txBody>
          <a:bodyPr anchor="b"/>
          <a:lstStyle/>
          <a:p>
            <a:r>
              <a:rPr lang="en-US"/>
              <a:t>Click to edit Master title style</a:t>
            </a:r>
          </a:p>
        </p:txBody>
      </p:sp>
    </p:spTree>
    <p:extLst>
      <p:ext uri="{BB962C8B-B14F-4D97-AF65-F5344CB8AC3E}">
        <p14:creationId xmlns:p14="http://schemas.microsoft.com/office/powerpoint/2010/main" val="482244430"/>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Quote 2">
    <p:bg>
      <p:bgRef idx="1001">
        <a:schemeClr val="bg1"/>
      </p:bgRef>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xmlns="" id="{829F5384-F69B-7999-8993-CF493BCC0AF5}"/>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a:extLst>
              <a:ext uri="{FF2B5EF4-FFF2-40B4-BE49-F238E27FC236}">
                <a16:creationId xmlns:a16="http://schemas.microsoft.com/office/drawing/2014/main" xmlns="" id="{738C46DA-CDE0-B9A4-3D5C-845982E727AC}"/>
              </a:ext>
            </a:extLst>
          </p:cNvPr>
          <p:cNvSpPr>
            <a:spLocks noGrp="1"/>
          </p:cNvSpPr>
          <p:nvPr>
            <p:ph type="title" hasCustomPrompt="1"/>
          </p:nvPr>
        </p:nvSpPr>
        <p:spPr>
          <a:xfrm>
            <a:off x="0" y="5940870"/>
            <a:ext cx="5902657" cy="910306"/>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8" name="Content Placeholder 6">
            <a:extLst>
              <a:ext uri="{FF2B5EF4-FFF2-40B4-BE49-F238E27FC236}">
                <a16:creationId xmlns:a16="http://schemas.microsoft.com/office/drawing/2014/main" xmlns="" id="{1CE14D3D-2707-27F9-B7FC-796ADA557C49}"/>
              </a:ext>
            </a:extLst>
          </p:cNvPr>
          <p:cNvSpPr>
            <a:spLocks noGrp="1"/>
          </p:cNvSpPr>
          <p:nvPr>
            <p:ph sz="quarter" idx="13" hasCustomPrompt="1"/>
          </p:nvPr>
        </p:nvSpPr>
        <p:spPr>
          <a:xfrm>
            <a:off x="0" y="95533"/>
            <a:ext cx="5902657" cy="5001905"/>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12" name="Footer Placeholder 4">
            <a:extLst>
              <a:ext uri="{FF2B5EF4-FFF2-40B4-BE49-F238E27FC236}">
                <a16:creationId xmlns:a16="http://schemas.microsoft.com/office/drawing/2014/main" xmlns="" id="{1C894B53-7D10-FCBC-A9AE-9307AA00D589}"/>
              </a:ext>
            </a:extLst>
          </p:cNvPr>
          <p:cNvSpPr>
            <a:spLocks noGrp="1"/>
          </p:cNvSpPr>
          <p:nvPr>
            <p:ph type="ftr" sz="quarter" idx="11"/>
          </p:nvPr>
        </p:nvSpPr>
        <p:spPr>
          <a:xfrm>
            <a:off x="6190488" y="100701"/>
            <a:ext cx="5340668" cy="365125"/>
          </a:xfrm>
        </p:spPr>
        <p:txBody>
          <a:bodyPr/>
          <a:lstStyle/>
          <a:p>
            <a:r>
              <a:rPr lang="en-US"/>
              <a:t>Sample footer text</a:t>
            </a:r>
          </a:p>
        </p:txBody>
      </p:sp>
      <p:sp>
        <p:nvSpPr>
          <p:cNvPr id="7" name="Date Placeholder 3">
            <a:extLst>
              <a:ext uri="{FF2B5EF4-FFF2-40B4-BE49-F238E27FC236}">
                <a16:creationId xmlns:a16="http://schemas.microsoft.com/office/drawing/2014/main" xmlns="" id="{5901AD6A-AFD3-46A2-2880-946FA9EBA0BC}"/>
              </a:ext>
            </a:extLst>
          </p:cNvPr>
          <p:cNvSpPr>
            <a:spLocks noGrp="1"/>
          </p:cNvSpPr>
          <p:nvPr>
            <p:ph type="dt" sz="half" idx="10"/>
          </p:nvPr>
        </p:nvSpPr>
        <p:spPr>
          <a:xfrm>
            <a:off x="6190488" y="6362968"/>
            <a:ext cx="2511743" cy="365125"/>
          </a:xfrm>
        </p:spPr>
        <p:txBody>
          <a:bodyPr anchor="b"/>
          <a:lstStyle/>
          <a:p>
            <a:endParaRPr lang="en-US"/>
          </a:p>
        </p:txBody>
      </p:sp>
      <p:sp>
        <p:nvSpPr>
          <p:cNvPr id="13" name="Slide Number Placeholder 5">
            <a:extLst>
              <a:ext uri="{FF2B5EF4-FFF2-40B4-BE49-F238E27FC236}">
                <a16:creationId xmlns:a16="http://schemas.microsoft.com/office/drawing/2014/main" xmlns="" id="{0E4BB4CA-93D0-1F7C-0E9E-B355F00935D3}"/>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889215635"/>
      </p:ext>
    </p:extLst>
  </p:cSld>
  <p:clrMapOvr>
    <a:overrideClrMapping bg1="lt1" tx1="dk1" bg2="lt2" tx2="dk2" accent1="accent1" accent2="accent2" accent3="accent3" accent4="accent4" accent5="accent5" accent6="accent6" hlink="hlink" folHlink="folHlink"/>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Quote 3">
    <p:bg>
      <p:bgRef idx="1001">
        <a:schemeClr val="bg1"/>
      </p:bgRef>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xmlns="" id="{C1BC50BE-AB5B-8BDE-7DBB-C903EDD6FB3B}"/>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342940" y="95534"/>
            <a:ext cx="731520" cy="731520"/>
          </a:xfrm>
          <a:prstGeom prst="rect">
            <a:avLst/>
          </a:prstGeom>
        </p:spPr>
      </p:pic>
      <p:sp>
        <p:nvSpPr>
          <p:cNvPr id="4" name="Title 1">
            <a:extLst>
              <a:ext uri="{FF2B5EF4-FFF2-40B4-BE49-F238E27FC236}">
                <a16:creationId xmlns:a16="http://schemas.microsoft.com/office/drawing/2014/main" xmlns="" id="{B0ACCAE6-C0CE-BC40-76B0-4E5CF8030B55}"/>
              </a:ext>
            </a:extLst>
          </p:cNvPr>
          <p:cNvSpPr>
            <a:spLocks noGrp="1"/>
          </p:cNvSpPr>
          <p:nvPr>
            <p:ph type="title" hasCustomPrompt="1"/>
          </p:nvPr>
        </p:nvSpPr>
        <p:spPr>
          <a:xfrm>
            <a:off x="-1" y="5899926"/>
            <a:ext cx="5902657" cy="958073"/>
          </a:xfrm>
        </p:spPr>
        <p:txBody>
          <a:bodyPr anchor="b">
            <a:normAutofit/>
          </a:bodyPr>
          <a:lstStyle>
            <a:lvl1pPr>
              <a:lnSpc>
                <a:spcPct val="80000"/>
              </a:lnSpc>
              <a:defRPr sz="2000" spc="0" baseline="0">
                <a:solidFill>
                  <a:schemeClr val="tx1"/>
                </a:solidFill>
                <a:latin typeface="+mn-lt"/>
              </a:defRPr>
            </a:lvl1pPr>
          </a:lstStyle>
          <a:p>
            <a:r>
              <a:rPr lang="en-US"/>
              <a:t>Quote Author</a:t>
            </a:r>
          </a:p>
        </p:txBody>
      </p:sp>
      <p:sp>
        <p:nvSpPr>
          <p:cNvPr id="5" name="Content Placeholder 6">
            <a:extLst>
              <a:ext uri="{FF2B5EF4-FFF2-40B4-BE49-F238E27FC236}">
                <a16:creationId xmlns:a16="http://schemas.microsoft.com/office/drawing/2014/main" xmlns="" id="{A95C3E0C-58EF-D2CD-F0DE-C6EC49B86CCC}"/>
              </a:ext>
            </a:extLst>
          </p:cNvPr>
          <p:cNvSpPr>
            <a:spLocks noGrp="1"/>
          </p:cNvSpPr>
          <p:nvPr>
            <p:ph sz="quarter" idx="13" hasCustomPrompt="1"/>
          </p:nvPr>
        </p:nvSpPr>
        <p:spPr>
          <a:xfrm>
            <a:off x="0" y="95534"/>
            <a:ext cx="8961120" cy="4476466"/>
          </a:xfrm>
        </p:spPr>
        <p:txBody>
          <a:bodyPr anchor="t">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
        <p:nvSpPr>
          <p:cNvPr id="2" name="Date Placeholder 3">
            <a:extLst>
              <a:ext uri="{FF2B5EF4-FFF2-40B4-BE49-F238E27FC236}">
                <a16:creationId xmlns:a16="http://schemas.microsoft.com/office/drawing/2014/main" xmlns="" id="{D655B7A7-70D5-BACE-2BCD-3388773C761F}"/>
              </a:ext>
            </a:extLst>
          </p:cNvPr>
          <p:cNvSpPr>
            <a:spLocks noGrp="1"/>
          </p:cNvSpPr>
          <p:nvPr>
            <p:ph type="dt" sz="half" idx="10"/>
          </p:nvPr>
        </p:nvSpPr>
        <p:spPr>
          <a:xfrm>
            <a:off x="6217920" y="6397341"/>
            <a:ext cx="5332001" cy="365125"/>
          </a:xfrm>
        </p:spPr>
        <p:txBody>
          <a:bodyPr anchor="b"/>
          <a:lstStyle/>
          <a:p>
            <a:endParaRPr lang="en-US"/>
          </a:p>
        </p:txBody>
      </p:sp>
      <p:sp>
        <p:nvSpPr>
          <p:cNvPr id="9" name="Slide Number Placeholder 5">
            <a:extLst>
              <a:ext uri="{FF2B5EF4-FFF2-40B4-BE49-F238E27FC236}">
                <a16:creationId xmlns:a16="http://schemas.microsoft.com/office/drawing/2014/main" xmlns="" id="{6D55F0BA-717A-1EE4-7566-EDBF25121DCD}"/>
              </a:ext>
            </a:extLst>
          </p:cNvPr>
          <p:cNvSpPr>
            <a:spLocks noGrp="1"/>
          </p:cNvSpPr>
          <p:nvPr>
            <p:ph type="sldNum" sz="quarter" idx="12"/>
          </p:nvPr>
        </p:nvSpPr>
        <p:spPr>
          <a:xfrm>
            <a:off x="11762793" y="6397341"/>
            <a:ext cx="429207" cy="365125"/>
          </a:xfrm>
        </p:spPr>
        <p:txBody>
          <a:bodyPr anchor="b"/>
          <a:lstStyle/>
          <a:p>
            <a:fld id="{CC057153-B650-4DEB-B370-79DDCFDCE934}" type="slidenum">
              <a:rPr lang="en-US" smtClean="0"/>
              <a:t>‹#›</a:t>
            </a:fld>
            <a:endParaRPr lang="en-US"/>
          </a:p>
        </p:txBody>
      </p:sp>
    </p:spTree>
    <p:extLst>
      <p:ext uri="{BB962C8B-B14F-4D97-AF65-F5344CB8AC3E}">
        <p14:creationId xmlns:p14="http://schemas.microsoft.com/office/powerpoint/2010/main" val="445488045"/>
      </p:ext>
    </p:extLst>
  </p:cSld>
  <p:clrMapOvr>
    <a:overrideClrMapping bg1="dk1" tx1="lt1" bg2="dk2" tx2="lt2" accent1="accent1" accent2="accent2" accent3="accent3" accent4="accent4" accent5="accent5" accent6="accent6" hlink="hlink" folHlink="folHlink"/>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Quot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2FA0A-1F7B-DD41-ECED-02B60BC46B10}"/>
              </a:ext>
            </a:extLst>
          </p:cNvPr>
          <p:cNvSpPr>
            <a:spLocks noGrp="1"/>
          </p:cNvSpPr>
          <p:nvPr>
            <p:ph type="title" hasCustomPrompt="1"/>
          </p:nvPr>
        </p:nvSpPr>
        <p:spPr>
          <a:xfrm>
            <a:off x="0" y="5400504"/>
            <a:ext cx="7462853" cy="1443156"/>
          </a:xfrm>
        </p:spPr>
        <p:txBody>
          <a:bodyPr anchor="b" anchorCtr="0">
            <a:normAutofit/>
          </a:bodyPr>
          <a:lstStyle>
            <a:lvl1pPr>
              <a:lnSpc>
                <a:spcPct val="120000"/>
              </a:lnSpc>
              <a:defRPr sz="1600" spc="0" baseline="0">
                <a:solidFill>
                  <a:schemeClr val="tx1"/>
                </a:solidFill>
                <a:latin typeface="+mn-lt"/>
              </a:defRPr>
            </a:lvl1pPr>
          </a:lstStyle>
          <a:p>
            <a:r>
              <a:rPr lang="en-US"/>
              <a:t>Quote Author</a:t>
            </a:r>
          </a:p>
        </p:txBody>
      </p:sp>
      <p:sp>
        <p:nvSpPr>
          <p:cNvPr id="7" name="Content Placeholder 6">
            <a:extLst>
              <a:ext uri="{FF2B5EF4-FFF2-40B4-BE49-F238E27FC236}">
                <a16:creationId xmlns:a16="http://schemas.microsoft.com/office/drawing/2014/main" xmlns="" id="{A14BE2EA-8E1E-E2DA-5CCF-46908B013BF2}"/>
              </a:ext>
            </a:extLst>
          </p:cNvPr>
          <p:cNvSpPr>
            <a:spLocks noGrp="1"/>
          </p:cNvSpPr>
          <p:nvPr>
            <p:ph sz="quarter" idx="13" hasCustomPrompt="1"/>
          </p:nvPr>
        </p:nvSpPr>
        <p:spPr>
          <a:xfrm>
            <a:off x="-18288" y="91440"/>
            <a:ext cx="7490285" cy="5029200"/>
          </a:xfrm>
        </p:spPr>
        <p:txBody>
          <a:bodyPr anchor="t" anchorCtr="0">
            <a:normAutofit/>
          </a:bodyPr>
          <a:lstStyle>
            <a:lvl1pPr marL="164592" indent="-164592">
              <a:lnSpc>
                <a:spcPct val="80000"/>
              </a:lnSpc>
              <a:spcBef>
                <a:spcPts val="0"/>
              </a:spcBef>
              <a:buNone/>
              <a:defRPr sz="5600" spc="-200" baseline="0">
                <a:latin typeface="+mj-lt"/>
              </a:defRPr>
            </a:lvl1pPr>
          </a:lstStyle>
          <a:p>
            <a:pPr lvl="0"/>
            <a:r>
              <a:rPr lang="en-US"/>
              <a:t>Click to add Quote</a:t>
            </a:r>
          </a:p>
        </p:txBody>
      </p:sp>
      <p:sp>
        <p:nvSpPr>
          <p:cNvPr id="8" name="Slide Number Placeholder 5">
            <a:extLst>
              <a:ext uri="{FF2B5EF4-FFF2-40B4-BE49-F238E27FC236}">
                <a16:creationId xmlns:a16="http://schemas.microsoft.com/office/drawing/2014/main" xmlns="" id="{3C6CA867-0594-FF63-2A8A-31E617CF8B81}"/>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6910057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Quote 5">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212FA0A-1F7B-DD41-ECED-02B60BC46B10}"/>
              </a:ext>
            </a:extLst>
          </p:cNvPr>
          <p:cNvSpPr>
            <a:spLocks noGrp="1"/>
          </p:cNvSpPr>
          <p:nvPr>
            <p:ph type="title" hasCustomPrompt="1"/>
          </p:nvPr>
        </p:nvSpPr>
        <p:spPr>
          <a:xfrm>
            <a:off x="6002866" y="5117083"/>
            <a:ext cx="6053559" cy="1618489"/>
          </a:xfrm>
        </p:spPr>
        <p:txBody>
          <a:bodyPr anchor="b" anchorCtr="0">
            <a:normAutofit/>
          </a:bodyPr>
          <a:lstStyle>
            <a:lvl1pPr>
              <a:lnSpc>
                <a:spcPct val="80000"/>
              </a:lnSpc>
              <a:defRPr sz="2000" spc="0" baseline="0">
                <a:solidFill>
                  <a:schemeClr val="tx1"/>
                </a:solidFill>
                <a:latin typeface="+mn-lt"/>
              </a:defRPr>
            </a:lvl1pPr>
          </a:lstStyle>
          <a:p>
            <a:r>
              <a:rPr lang="en-US"/>
              <a:t>Quote Author</a:t>
            </a:r>
          </a:p>
        </p:txBody>
      </p:sp>
      <p:pic>
        <p:nvPicPr>
          <p:cNvPr id="3" name="Graphic 2">
            <a:extLst>
              <a:ext uri="{FF2B5EF4-FFF2-40B4-BE49-F238E27FC236}">
                <a16:creationId xmlns:a16="http://schemas.microsoft.com/office/drawing/2014/main" xmlns="" id="{7B90859F-C81D-2CBA-0268-040BF6276E32}"/>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230461" y="5902452"/>
            <a:ext cx="731520" cy="731520"/>
          </a:xfrm>
          <a:prstGeom prst="rect">
            <a:avLst/>
          </a:prstGeom>
        </p:spPr>
      </p:pic>
      <p:sp>
        <p:nvSpPr>
          <p:cNvPr id="5" name="Footer Placeholder 4">
            <a:extLst>
              <a:ext uri="{FF2B5EF4-FFF2-40B4-BE49-F238E27FC236}">
                <a16:creationId xmlns:a16="http://schemas.microsoft.com/office/drawing/2014/main" xmlns="" id="{3E1BFC28-1FE6-202E-4C75-F59AA5769128}"/>
              </a:ext>
            </a:extLst>
          </p:cNvPr>
          <p:cNvSpPr>
            <a:spLocks noGrp="1"/>
          </p:cNvSpPr>
          <p:nvPr>
            <p:ph type="ftr" sz="quarter" idx="11"/>
          </p:nvPr>
        </p:nvSpPr>
        <p:spPr>
          <a:xfrm>
            <a:off x="0" y="100701"/>
            <a:ext cx="5898630" cy="365125"/>
          </a:xfrm>
        </p:spPr>
        <p:txBody>
          <a:bodyPr/>
          <a:lstStyle/>
          <a:p>
            <a:r>
              <a:rPr lang="en-US"/>
              <a:t>Sample footer text</a:t>
            </a:r>
          </a:p>
        </p:txBody>
      </p:sp>
      <p:sp>
        <p:nvSpPr>
          <p:cNvPr id="4" name="Date Placeholder 3">
            <a:extLst>
              <a:ext uri="{FF2B5EF4-FFF2-40B4-BE49-F238E27FC236}">
                <a16:creationId xmlns:a16="http://schemas.microsoft.com/office/drawing/2014/main" xmlns="" id="{45652F0F-1439-960F-9C3A-9343AACF5CF7}"/>
              </a:ext>
            </a:extLst>
          </p:cNvPr>
          <p:cNvSpPr>
            <a:spLocks noGrp="1"/>
          </p:cNvSpPr>
          <p:nvPr>
            <p:ph type="dt" sz="half" idx="10"/>
          </p:nvPr>
        </p:nvSpPr>
        <p:spPr>
          <a:xfrm>
            <a:off x="6217920" y="100701"/>
            <a:ext cx="5332001" cy="365125"/>
          </a:xfrm>
        </p:spPr>
        <p:txBody>
          <a:bodyPr/>
          <a:lstStyle/>
          <a:p>
            <a:endParaRPr lang="en-US"/>
          </a:p>
        </p:txBody>
      </p:sp>
      <p:sp>
        <p:nvSpPr>
          <p:cNvPr id="6" name="Slide Number Placeholder 5">
            <a:extLst>
              <a:ext uri="{FF2B5EF4-FFF2-40B4-BE49-F238E27FC236}">
                <a16:creationId xmlns:a16="http://schemas.microsoft.com/office/drawing/2014/main" xmlns="" id="{25272698-4711-8849-0363-3DFE78138D32}"/>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7" name="Content Placeholder 6">
            <a:extLst>
              <a:ext uri="{FF2B5EF4-FFF2-40B4-BE49-F238E27FC236}">
                <a16:creationId xmlns:a16="http://schemas.microsoft.com/office/drawing/2014/main" xmlns="" id="{A14BE2EA-8E1E-E2DA-5CCF-46908B013BF2}"/>
              </a:ext>
            </a:extLst>
          </p:cNvPr>
          <p:cNvSpPr>
            <a:spLocks noGrp="1"/>
          </p:cNvSpPr>
          <p:nvPr>
            <p:ph sz="quarter" idx="13" hasCustomPrompt="1"/>
          </p:nvPr>
        </p:nvSpPr>
        <p:spPr>
          <a:xfrm>
            <a:off x="5967194" y="1040130"/>
            <a:ext cx="6089232" cy="3694174"/>
          </a:xfrm>
        </p:spPr>
        <p:txBody>
          <a:bodyPr anchor="b" anchorCtr="0">
            <a:normAutofit/>
          </a:bodyPr>
          <a:lstStyle>
            <a:lvl1pPr marL="164592" indent="-164592">
              <a:lnSpc>
                <a:spcPct val="80000"/>
              </a:lnSpc>
              <a:spcBef>
                <a:spcPts val="0"/>
              </a:spcBef>
              <a:buNone/>
              <a:defRPr sz="5600" spc="-200" baseline="0">
                <a:solidFill>
                  <a:schemeClr val="tx1"/>
                </a:solidFill>
                <a:latin typeface="+mj-lt"/>
              </a:defRPr>
            </a:lvl1pPr>
          </a:lstStyle>
          <a:p>
            <a:pPr lvl="0"/>
            <a:r>
              <a:rPr lang="en-US"/>
              <a:t>Click to add Quote</a:t>
            </a:r>
          </a:p>
        </p:txBody>
      </p:sp>
    </p:spTree>
    <p:extLst>
      <p:ext uri="{BB962C8B-B14F-4D97-AF65-F5344CB8AC3E}">
        <p14:creationId xmlns:p14="http://schemas.microsoft.com/office/powerpoint/2010/main" val="153089358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xmlns="" id="{6D1F904E-1F4C-373E-2E2B-D7478F70F195}"/>
              </a:ext>
            </a:extLst>
          </p:cNvPr>
          <p:cNvSpPr>
            <a:spLocks noGrp="1"/>
          </p:cNvSpPr>
          <p:nvPr>
            <p:ph type="title"/>
          </p:nvPr>
        </p:nvSpPr>
        <p:spPr>
          <a:xfrm>
            <a:off x="502920" y="644663"/>
            <a:ext cx="11045952" cy="1088358"/>
          </a:xfrm>
        </p:spPr>
        <p:txBody>
          <a:bodyPr/>
          <a:lstStyle/>
          <a:p>
            <a:r>
              <a:rPr lang="en-US"/>
              <a:t>Click to edit Master title style</a:t>
            </a:r>
          </a:p>
        </p:txBody>
      </p:sp>
      <p:sp>
        <p:nvSpPr>
          <p:cNvPr id="4" name="Footer Placeholder 3">
            <a:extLst>
              <a:ext uri="{FF2B5EF4-FFF2-40B4-BE49-F238E27FC236}">
                <a16:creationId xmlns:a16="http://schemas.microsoft.com/office/drawing/2014/main" xmlns="" id="{6B968DDD-323F-89A1-84E3-DDBA626D9386}"/>
              </a:ext>
            </a:extLst>
          </p:cNvPr>
          <p:cNvSpPr>
            <a:spLocks noGrp="1"/>
          </p:cNvSpPr>
          <p:nvPr>
            <p:ph type="ftr" sz="quarter" idx="11"/>
          </p:nvPr>
        </p:nvSpPr>
        <p:spPr>
          <a:xfrm>
            <a:off x="530352" y="109728"/>
            <a:ext cx="5276852" cy="365125"/>
          </a:xfrm>
        </p:spPr>
        <p:txBody>
          <a:bodyPr/>
          <a:lstStyle/>
          <a:p>
            <a:r>
              <a:rPr lang="en-US"/>
              <a:t>Sample footer text</a:t>
            </a:r>
          </a:p>
        </p:txBody>
      </p:sp>
      <p:sp>
        <p:nvSpPr>
          <p:cNvPr id="3" name="Date Placeholder 2">
            <a:extLst>
              <a:ext uri="{FF2B5EF4-FFF2-40B4-BE49-F238E27FC236}">
                <a16:creationId xmlns:a16="http://schemas.microsoft.com/office/drawing/2014/main" xmlns="" id="{E89E8268-7232-2944-F1BD-399F9419B563}"/>
              </a:ext>
            </a:extLst>
          </p:cNvPr>
          <p:cNvSpPr>
            <a:spLocks noGrp="1"/>
          </p:cNvSpPr>
          <p:nvPr>
            <p:ph type="dt" sz="half" idx="10"/>
          </p:nvPr>
        </p:nvSpPr>
        <p:spPr/>
        <p:txBody>
          <a:bodyPr/>
          <a:lstStyle/>
          <a:p>
            <a:endParaRPr lang="en-US"/>
          </a:p>
        </p:txBody>
      </p:sp>
      <p:sp>
        <p:nvSpPr>
          <p:cNvPr id="5" name="Slide Number Placeholder 4">
            <a:extLst>
              <a:ext uri="{FF2B5EF4-FFF2-40B4-BE49-F238E27FC236}">
                <a16:creationId xmlns:a16="http://schemas.microsoft.com/office/drawing/2014/main" xmlns="" id="{98FBDC76-671D-1671-DCE2-D5658BD40E29}"/>
              </a:ext>
            </a:extLst>
          </p:cNvPr>
          <p:cNvSpPr>
            <a:spLocks noGrp="1"/>
          </p:cNvSpPr>
          <p:nvPr>
            <p:ph type="sldNum" sz="quarter" idx="12"/>
          </p:nvPr>
        </p:nvSpPr>
        <p:spPr>
          <a:xfrm>
            <a:off x="11231928" y="110364"/>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9628713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6" name="Footer Placeholder 4">
            <a:extLst>
              <a:ext uri="{FF2B5EF4-FFF2-40B4-BE49-F238E27FC236}">
                <a16:creationId xmlns:a16="http://schemas.microsoft.com/office/drawing/2014/main" xmlns="" id="{1AD1B27E-1142-7BB8-1DE8-D31FA8AA8F10}"/>
              </a:ext>
            </a:extLst>
          </p:cNvPr>
          <p:cNvSpPr>
            <a:spLocks noGrp="1"/>
          </p:cNvSpPr>
          <p:nvPr>
            <p:ph type="ftr" sz="quarter" idx="11"/>
          </p:nvPr>
        </p:nvSpPr>
        <p:spPr>
          <a:xfrm>
            <a:off x="0" y="100701"/>
            <a:ext cx="5898630" cy="365125"/>
          </a:xfrm>
        </p:spPr>
        <p:txBody>
          <a:bodyPr/>
          <a:lstStyle/>
          <a:p>
            <a:r>
              <a:rPr lang="en-US"/>
              <a:t>Sample footer text</a:t>
            </a:r>
          </a:p>
        </p:txBody>
      </p:sp>
      <p:sp>
        <p:nvSpPr>
          <p:cNvPr id="5" name="Date Placeholder 3">
            <a:extLst>
              <a:ext uri="{FF2B5EF4-FFF2-40B4-BE49-F238E27FC236}">
                <a16:creationId xmlns:a16="http://schemas.microsoft.com/office/drawing/2014/main" xmlns="" id="{D900E2BC-FCC7-E994-4648-A42CDE518612}"/>
              </a:ext>
            </a:extLst>
          </p:cNvPr>
          <p:cNvSpPr>
            <a:spLocks noGrp="1"/>
          </p:cNvSpPr>
          <p:nvPr>
            <p:ph type="dt" sz="half" idx="10"/>
          </p:nvPr>
        </p:nvSpPr>
        <p:spPr>
          <a:xfrm>
            <a:off x="6217920" y="100701"/>
            <a:ext cx="5332001" cy="365125"/>
          </a:xfrm>
        </p:spPr>
        <p:txBody>
          <a:bodyPr/>
          <a:lstStyle/>
          <a:p>
            <a:endParaRPr lang="en-US"/>
          </a:p>
        </p:txBody>
      </p:sp>
      <p:sp>
        <p:nvSpPr>
          <p:cNvPr id="7" name="Slide Number Placeholder 5">
            <a:extLst>
              <a:ext uri="{FF2B5EF4-FFF2-40B4-BE49-F238E27FC236}">
                <a16:creationId xmlns:a16="http://schemas.microsoft.com/office/drawing/2014/main" xmlns="" id="{9E211A59-CFA8-A0B1-4A4C-E446F90726C5}"/>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93785002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350C37F-77BE-E128-4248-D001C39E79C6}"/>
              </a:ext>
            </a:extLst>
          </p:cNvPr>
          <p:cNvSpPr>
            <a:spLocks noGrp="1"/>
          </p:cNvSpPr>
          <p:nvPr>
            <p:ph type="title"/>
          </p:nvPr>
        </p:nvSpPr>
        <p:spPr>
          <a:xfrm>
            <a:off x="0" y="1005840"/>
            <a:ext cx="4387515" cy="2266749"/>
          </a:xfrm>
        </p:spPr>
        <p:txBody>
          <a:bodyPr anchor="t">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xmlns="" id="{3BF49C86-6C0C-1FF8-95FA-97DFDF9DAFB3}"/>
              </a:ext>
            </a:extLst>
          </p:cNvPr>
          <p:cNvSpPr>
            <a:spLocks noGrp="1"/>
          </p:cNvSpPr>
          <p:nvPr>
            <p:ph type="ftr" sz="quarter" idx="11"/>
          </p:nvPr>
        </p:nvSpPr>
        <p:spPr>
          <a:xfrm>
            <a:off x="0" y="100701"/>
            <a:ext cx="5898630" cy="365125"/>
          </a:xfrm>
        </p:spPr>
        <p:txBody>
          <a:bodyPr/>
          <a:lstStyle/>
          <a:p>
            <a:r>
              <a:rPr lang="en-US"/>
              <a:t>Sample footer text</a:t>
            </a:r>
          </a:p>
        </p:txBody>
      </p:sp>
      <p:sp>
        <p:nvSpPr>
          <p:cNvPr id="8" name="Date Placeholder 3">
            <a:extLst>
              <a:ext uri="{FF2B5EF4-FFF2-40B4-BE49-F238E27FC236}">
                <a16:creationId xmlns:a16="http://schemas.microsoft.com/office/drawing/2014/main" xmlns="" id="{967C0644-E9CA-553A-9682-88BC00D2C9A7}"/>
              </a:ext>
            </a:extLst>
          </p:cNvPr>
          <p:cNvSpPr>
            <a:spLocks noGrp="1"/>
          </p:cNvSpPr>
          <p:nvPr>
            <p:ph type="dt" sz="half" idx="10"/>
          </p:nvPr>
        </p:nvSpPr>
        <p:spPr>
          <a:xfrm>
            <a:off x="6217920" y="100701"/>
            <a:ext cx="5332001" cy="365125"/>
          </a:xfrm>
        </p:spPr>
        <p:txBody>
          <a:bodyPr/>
          <a:lstStyle/>
          <a:p>
            <a:endParaRPr lang="en-US"/>
          </a:p>
        </p:txBody>
      </p:sp>
      <p:sp>
        <p:nvSpPr>
          <p:cNvPr id="10" name="Slide Number Placeholder 5">
            <a:extLst>
              <a:ext uri="{FF2B5EF4-FFF2-40B4-BE49-F238E27FC236}">
                <a16:creationId xmlns:a16="http://schemas.microsoft.com/office/drawing/2014/main" xmlns="" id="{671DEEC6-473A-E958-E22B-4390511AE150}"/>
              </a:ext>
            </a:extLst>
          </p:cNvPr>
          <p:cNvSpPr>
            <a:spLocks noGrp="1"/>
          </p:cNvSpPr>
          <p:nvPr>
            <p:ph type="sldNum" sz="quarter" idx="12"/>
          </p:nvPr>
        </p:nvSpPr>
        <p:spPr>
          <a:xfrm>
            <a:off x="11762793" y="100701"/>
            <a:ext cx="429207" cy="365125"/>
          </a:xfrm>
        </p:spPr>
        <p:txBody>
          <a:bodyPr/>
          <a:lstStyle/>
          <a:p>
            <a:fld id="{CC057153-B650-4DEB-B370-79DDCFDCE934}" type="slidenum">
              <a:rPr lang="en-US" smtClean="0"/>
              <a:t>‹#›</a:t>
            </a:fld>
            <a:endParaRPr lang="en-US"/>
          </a:p>
        </p:txBody>
      </p:sp>
      <p:sp>
        <p:nvSpPr>
          <p:cNvPr id="4" name="Text Placeholder 3">
            <a:extLst>
              <a:ext uri="{FF2B5EF4-FFF2-40B4-BE49-F238E27FC236}">
                <a16:creationId xmlns:a16="http://schemas.microsoft.com/office/drawing/2014/main" xmlns="" id="{EC0EEBFB-2026-6A35-33ED-F008376B67A0}"/>
              </a:ext>
            </a:extLst>
          </p:cNvPr>
          <p:cNvSpPr>
            <a:spLocks noGrp="1"/>
          </p:cNvSpPr>
          <p:nvPr>
            <p:ph type="body" sz="half" idx="2"/>
          </p:nvPr>
        </p:nvSpPr>
        <p:spPr>
          <a:xfrm>
            <a:off x="-1" y="3951334"/>
            <a:ext cx="4387515" cy="2809615"/>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3" name="Content Placeholder 2">
            <a:extLst>
              <a:ext uri="{FF2B5EF4-FFF2-40B4-BE49-F238E27FC236}">
                <a16:creationId xmlns:a16="http://schemas.microsoft.com/office/drawing/2014/main" xmlns="" id="{2F3B20A8-A604-C977-02C0-083BA8663484}"/>
              </a:ext>
            </a:extLst>
          </p:cNvPr>
          <p:cNvSpPr>
            <a:spLocks noGrp="1"/>
          </p:cNvSpPr>
          <p:nvPr>
            <p:ph idx="1"/>
          </p:nvPr>
        </p:nvSpPr>
        <p:spPr>
          <a:xfrm>
            <a:off x="4884821" y="1005840"/>
            <a:ext cx="7217472" cy="5755109"/>
          </a:xfrm>
        </p:spPr>
        <p:txBody>
          <a:bodyPr>
            <a:normAutofit/>
          </a:bodyPr>
          <a:lstStyle>
            <a:lvl1pPr>
              <a:defRPr sz="1400"/>
            </a:lvl1pPr>
            <a:lvl2pPr>
              <a:defRPr sz="1400"/>
            </a:lvl2pPr>
            <a:lvl3pPr>
              <a:defRPr sz="1400"/>
            </a:lvl3pPr>
            <a:lvl4pPr>
              <a:defRPr sz="1400"/>
            </a:lvl4pPr>
            <a:lvl5pPr>
              <a:defRPr sz="14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6567490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Picture with Capt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0" y="1748588"/>
            <a:ext cx="5895375" cy="5109411"/>
          </a:xfrm>
        </p:spPr>
        <p:txBody>
          <a:bodyPr anchor="b">
            <a:noAutofit/>
          </a:bodyPr>
          <a:lstStyle>
            <a:lvl1pPr>
              <a:defRPr sz="5600"/>
            </a:lvl1pPr>
          </a:lstStyle>
          <a:p>
            <a:r>
              <a:rPr lang="en-US"/>
              <a:t>Click to edit Master title style</a:t>
            </a:r>
          </a:p>
        </p:txBody>
      </p:sp>
      <p:sp>
        <p:nvSpPr>
          <p:cNvPr id="7" name="Content Placeholder 6">
            <a:extLst>
              <a:ext uri="{FF2B5EF4-FFF2-40B4-BE49-F238E27FC236}">
                <a16:creationId xmlns:a16="http://schemas.microsoft.com/office/drawing/2014/main" xmlns="" id="{053FFEDA-E57B-DF13-2394-A1514E15F85A}"/>
              </a:ext>
            </a:extLst>
          </p:cNvPr>
          <p:cNvSpPr>
            <a:spLocks noGrp="1"/>
          </p:cNvSpPr>
          <p:nvPr>
            <p:ph sz="quarter" idx="14"/>
          </p:nvPr>
        </p:nvSpPr>
        <p:spPr>
          <a:xfrm>
            <a:off x="0" y="94648"/>
            <a:ext cx="4572000" cy="1276952"/>
          </a:xfrm>
        </p:spPr>
        <p:txBody>
          <a:bodyPr>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Picture Placeholder 10">
            <a:extLst>
              <a:ext uri="{FF2B5EF4-FFF2-40B4-BE49-F238E27FC236}">
                <a16:creationId xmlns:a16="http://schemas.microsoft.com/office/drawing/2014/main" xmlns="" id="{08FD5A0C-3984-4E77-6D88-7812D8F2B191}"/>
              </a:ext>
            </a:extLst>
          </p:cNvPr>
          <p:cNvSpPr>
            <a:spLocks noGrp="1"/>
          </p:cNvSpPr>
          <p:nvPr>
            <p:ph type="pic" sz="quarter" idx="13"/>
          </p:nvPr>
        </p:nvSpPr>
        <p:spPr>
          <a:xfrm>
            <a:off x="6096000" y="0"/>
            <a:ext cx="6096000" cy="6858000"/>
          </a:xfrm>
          <a:blipFill>
            <a:blip r:embed="rId2">
              <a:alphaModFix amt="70000"/>
            </a:blip>
            <a:stretch>
              <a:fillRect/>
            </a:stretch>
          </a:blipFill>
        </p:spPr>
        <p:txBody>
          <a:bodyPr/>
          <a:lstStyle/>
          <a:p>
            <a:endParaRPr lang="en-US"/>
          </a:p>
        </p:txBody>
      </p:sp>
      <p:pic>
        <p:nvPicPr>
          <p:cNvPr id="8" name="Graphic 7">
            <a:extLst>
              <a:ext uri="{FF2B5EF4-FFF2-40B4-BE49-F238E27FC236}">
                <a16:creationId xmlns:a16="http://schemas.microsoft.com/office/drawing/2014/main" xmlns="" id="{A4D56FA5-6B2C-25FC-5C75-51C0FD7A0850}"/>
              </a:ext>
            </a:extLst>
          </p:cNvPr>
          <p:cNvPicPr>
            <a:picLocks noChangeAspect="1"/>
          </p:cNvPicPr>
          <p:nvPr userDrawn="1"/>
        </p:nvPicPr>
        <p:blipFill>
          <a:blip r:embed="rId3">
            <a:extLst>
              <a:ext uri="{96DAC541-7B7A-43D3-8B79-37D633B846F1}">
                <asvg:svgBlip xmlns:asvg="http://schemas.microsoft.com/office/drawing/2016/SVG/main" xmlns="" r:embed="rId4"/>
              </a:ext>
            </a:extLst>
          </a:blip>
          <a:stretch>
            <a:fillRect/>
          </a:stretch>
        </p:blipFill>
        <p:spPr>
          <a:xfrm>
            <a:off x="5163855" y="94648"/>
            <a:ext cx="731520" cy="731520"/>
          </a:xfrm>
          <a:prstGeom prst="rect">
            <a:avLst/>
          </a:prstGeom>
        </p:spPr>
      </p:pic>
    </p:spTree>
    <p:extLst>
      <p:ext uri="{BB962C8B-B14F-4D97-AF65-F5344CB8AC3E}">
        <p14:creationId xmlns:p14="http://schemas.microsoft.com/office/powerpoint/2010/main" val="2279494385"/>
      </p:ext>
    </p:extLst>
  </p:cSld>
  <p:clrMapOvr>
    <a:overrideClrMapping bg1="lt1" tx1="dk1" bg2="lt2" tx2="dk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Conclusion">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545926" y="655093"/>
            <a:ext cx="10982409" cy="1528549"/>
          </a:xfrm>
        </p:spPr>
        <p:txBody>
          <a:bodyPr anchor="t">
            <a:noAutofit/>
          </a:bodyPr>
          <a:lstStyle>
            <a:lvl1pPr>
              <a:defRPr sz="5600"/>
            </a:lvl1pPr>
          </a:lstStyle>
          <a:p>
            <a:r>
              <a:rPr lang="en-US"/>
              <a:t>Click to edit Master title style</a:t>
            </a:r>
          </a:p>
        </p:txBody>
      </p:sp>
      <p:sp>
        <p:nvSpPr>
          <p:cNvPr id="8" name="Content Placeholder 7">
            <a:extLst>
              <a:ext uri="{FF2B5EF4-FFF2-40B4-BE49-F238E27FC236}">
                <a16:creationId xmlns:a16="http://schemas.microsoft.com/office/drawing/2014/main" xmlns="" id="{C7E1FCC9-2D1D-9C6B-8C9A-E3D0A77DBEF0}"/>
              </a:ext>
            </a:extLst>
          </p:cNvPr>
          <p:cNvSpPr>
            <a:spLocks noGrp="1"/>
          </p:cNvSpPr>
          <p:nvPr>
            <p:ph sz="quarter" idx="13"/>
          </p:nvPr>
        </p:nvSpPr>
        <p:spPr>
          <a:xfrm>
            <a:off x="545926" y="2497540"/>
            <a:ext cx="10982409" cy="3384645"/>
          </a:xfrm>
        </p:spPr>
        <p:txBody>
          <a:bodyPr/>
          <a:lstStyle>
            <a:lvl1pPr marL="0" indent="0">
              <a:buNone/>
              <a:defRPr/>
            </a:lvl1pPr>
            <a:lvl2pPr marL="228600" indent="0">
              <a:buNone/>
              <a:defRPr/>
            </a:lvl2pPr>
            <a:lvl3pPr marL="457200" indent="0">
              <a:buNone/>
              <a:defRPr/>
            </a:lvl3pPr>
            <a:lvl4pPr marL="685800" indent="0">
              <a:buNone/>
              <a:defRPr/>
            </a:lvl4pPr>
            <a:lvl5pPr marL="9144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5">
            <a:extLst>
              <a:ext uri="{FF2B5EF4-FFF2-40B4-BE49-F238E27FC236}">
                <a16:creationId xmlns:a16="http://schemas.microsoft.com/office/drawing/2014/main" xmlns="" id="{BD7A9B30-35AB-D437-5276-473CFE5169DF}"/>
              </a:ext>
            </a:extLst>
          </p:cNvPr>
          <p:cNvSpPr>
            <a:spLocks noGrp="1"/>
          </p:cNvSpPr>
          <p:nvPr>
            <p:ph type="ftr" sz="quarter" idx="16"/>
          </p:nvPr>
        </p:nvSpPr>
        <p:spPr>
          <a:xfrm>
            <a:off x="545926" y="6438284"/>
            <a:ext cx="5276852" cy="365125"/>
          </a:xfrm>
        </p:spPr>
        <p:txBody>
          <a:bodyPr/>
          <a:lstStyle/>
          <a:p>
            <a:r>
              <a:rPr lang="en-US"/>
              <a:t>Sample footer text</a:t>
            </a:r>
          </a:p>
        </p:txBody>
      </p:sp>
      <p:sp>
        <p:nvSpPr>
          <p:cNvPr id="4" name="Date Placeholder 4">
            <a:extLst>
              <a:ext uri="{FF2B5EF4-FFF2-40B4-BE49-F238E27FC236}">
                <a16:creationId xmlns:a16="http://schemas.microsoft.com/office/drawing/2014/main" xmlns="" id="{0D033E8C-C8B6-A9F1-6B99-0610AEC435CB}"/>
              </a:ext>
            </a:extLst>
          </p:cNvPr>
          <p:cNvSpPr>
            <a:spLocks noGrp="1"/>
          </p:cNvSpPr>
          <p:nvPr>
            <p:ph type="dt" sz="half" idx="15"/>
          </p:nvPr>
        </p:nvSpPr>
        <p:spPr>
          <a:xfrm>
            <a:off x="6190488" y="6432496"/>
            <a:ext cx="2544079" cy="365125"/>
          </a:xfrm>
        </p:spPr>
        <p:txBody>
          <a:bodyPr/>
          <a:lstStyle/>
          <a:p>
            <a:endParaRPr lang="en-US"/>
          </a:p>
        </p:txBody>
      </p:sp>
      <p:sp>
        <p:nvSpPr>
          <p:cNvPr id="6" name="Slide Number Placeholder 6">
            <a:extLst>
              <a:ext uri="{FF2B5EF4-FFF2-40B4-BE49-F238E27FC236}">
                <a16:creationId xmlns:a16="http://schemas.microsoft.com/office/drawing/2014/main" xmlns="" id="{09C00759-43C5-D4A5-6597-C9F31C4DA2AA}"/>
              </a:ext>
            </a:extLst>
          </p:cNvPr>
          <p:cNvSpPr>
            <a:spLocks noGrp="1"/>
          </p:cNvSpPr>
          <p:nvPr>
            <p:ph type="sldNum" sz="quarter" idx="17"/>
          </p:nvPr>
        </p:nvSpPr>
        <p:spPr>
          <a:xfrm>
            <a:off x="11099128" y="6438284"/>
            <a:ext cx="429207" cy="365125"/>
          </a:xfrm>
        </p:spPr>
        <p:txBody>
          <a:bodyPr/>
          <a:lstStyle/>
          <a:p>
            <a:fld id="{CC057153-B650-4DEB-B370-79DDCFDCE934}" type="slidenum">
              <a:rPr lang="en-US" smtClean="0"/>
              <a:pPr/>
              <a:t>‹#›</a:t>
            </a:fld>
            <a:endParaRPr lang="en-US"/>
          </a:p>
        </p:txBody>
      </p:sp>
    </p:spTree>
    <p:extLst>
      <p:ext uri="{BB962C8B-B14F-4D97-AF65-F5344CB8AC3E}">
        <p14:creationId xmlns:p14="http://schemas.microsoft.com/office/powerpoint/2010/main" val="4114945589"/>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Conclusion 2">
    <p:bg>
      <p:bgRef idx="1001">
        <a:schemeClr val="bg1"/>
      </p:bgRef>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7433D9-FD02-59E2-0F81-A0B7201D2DA0}"/>
              </a:ext>
            </a:extLst>
          </p:cNvPr>
          <p:cNvSpPr>
            <a:spLocks noGrp="1"/>
          </p:cNvSpPr>
          <p:nvPr>
            <p:ph type="title"/>
          </p:nvPr>
        </p:nvSpPr>
        <p:spPr>
          <a:xfrm>
            <a:off x="518615" y="2883090"/>
            <a:ext cx="7741851" cy="1842020"/>
          </a:xfrm>
        </p:spPr>
        <p:txBody>
          <a:bodyPr anchor="b">
            <a:noAutofit/>
          </a:bodyPr>
          <a:lstStyle>
            <a:lvl1pPr>
              <a:defRPr sz="5600"/>
            </a:lvl1pPr>
          </a:lstStyle>
          <a:p>
            <a:r>
              <a:rPr lang="en-US"/>
              <a:t>Click to edit Master title style</a:t>
            </a:r>
          </a:p>
        </p:txBody>
      </p:sp>
      <p:sp>
        <p:nvSpPr>
          <p:cNvPr id="9" name="Footer Placeholder 4">
            <a:extLst>
              <a:ext uri="{FF2B5EF4-FFF2-40B4-BE49-F238E27FC236}">
                <a16:creationId xmlns:a16="http://schemas.microsoft.com/office/drawing/2014/main" xmlns="" id="{C9D34928-44CA-ACCE-36AD-37689020A379}"/>
              </a:ext>
            </a:extLst>
          </p:cNvPr>
          <p:cNvSpPr>
            <a:spLocks noGrp="1"/>
          </p:cNvSpPr>
          <p:nvPr>
            <p:ph type="ftr" sz="quarter" idx="11"/>
          </p:nvPr>
        </p:nvSpPr>
        <p:spPr>
          <a:xfrm>
            <a:off x="536906" y="100701"/>
            <a:ext cx="5361724" cy="365125"/>
          </a:xfrm>
        </p:spPr>
        <p:txBody>
          <a:bodyPr/>
          <a:lstStyle/>
          <a:p>
            <a:r>
              <a:rPr lang="en-US"/>
              <a:t>Sample footer text</a:t>
            </a:r>
          </a:p>
        </p:txBody>
      </p:sp>
      <p:sp>
        <p:nvSpPr>
          <p:cNvPr id="8" name="Date Placeholder 3">
            <a:extLst>
              <a:ext uri="{FF2B5EF4-FFF2-40B4-BE49-F238E27FC236}">
                <a16:creationId xmlns:a16="http://schemas.microsoft.com/office/drawing/2014/main" xmlns="" id="{B6F43E62-A9B0-571B-E3BD-354206A884CF}"/>
              </a:ext>
            </a:extLst>
          </p:cNvPr>
          <p:cNvSpPr>
            <a:spLocks noGrp="1"/>
          </p:cNvSpPr>
          <p:nvPr>
            <p:ph type="dt" sz="half" idx="10"/>
          </p:nvPr>
        </p:nvSpPr>
        <p:spPr>
          <a:xfrm>
            <a:off x="6217921" y="100701"/>
            <a:ext cx="2526030" cy="365125"/>
          </a:xfrm>
        </p:spPr>
        <p:txBody>
          <a:bodyPr/>
          <a:lstStyle/>
          <a:p>
            <a:endParaRPr lang="en-US"/>
          </a:p>
        </p:txBody>
      </p:sp>
      <p:sp>
        <p:nvSpPr>
          <p:cNvPr id="7" name="Content Placeholder 6">
            <a:extLst>
              <a:ext uri="{FF2B5EF4-FFF2-40B4-BE49-F238E27FC236}">
                <a16:creationId xmlns:a16="http://schemas.microsoft.com/office/drawing/2014/main" xmlns="" id="{053FFEDA-E57B-DF13-2394-A1514E15F85A}"/>
              </a:ext>
            </a:extLst>
          </p:cNvPr>
          <p:cNvSpPr>
            <a:spLocks noGrp="1"/>
          </p:cNvSpPr>
          <p:nvPr>
            <p:ph sz="quarter" idx="14"/>
          </p:nvPr>
        </p:nvSpPr>
        <p:spPr>
          <a:xfrm>
            <a:off x="536905" y="4922111"/>
            <a:ext cx="7741850" cy="1279615"/>
          </a:xfrm>
        </p:spPr>
        <p:txBody>
          <a:bodyPr anchor="t">
            <a:noAutofit/>
          </a:bodyPr>
          <a:lstStyle>
            <a:lvl1pPr marL="0" indent="0">
              <a:buNone/>
              <a:defRPr sz="1400"/>
            </a:lvl1pPr>
            <a:lvl2pPr marL="228600" indent="0">
              <a:buNone/>
              <a:defRPr sz="1400"/>
            </a:lvl2pPr>
            <a:lvl3pPr marL="457200" indent="0">
              <a:buNone/>
              <a:defRPr sz="1400"/>
            </a:lvl3pPr>
            <a:lvl4pPr marL="685800" indent="0">
              <a:buNone/>
              <a:defRPr sz="1400"/>
            </a:lvl4pPr>
            <a:lvl5pPr marL="914400" indent="0">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xmlns="" id="{4BF72154-F85B-E301-DA57-E314D7315916}"/>
              </a:ext>
            </a:extLst>
          </p:cNvPr>
          <p:cNvSpPr>
            <a:spLocks noGrp="1"/>
          </p:cNvSpPr>
          <p:nvPr>
            <p:ph type="sldNum" sz="quarter" idx="12"/>
          </p:nvPr>
        </p:nvSpPr>
        <p:spPr>
          <a:xfrm>
            <a:off x="11762793" y="6392174"/>
            <a:ext cx="429207" cy="365125"/>
          </a:xfrm>
        </p:spPr>
        <p:txBody>
          <a:bodyPr anchor="b"/>
          <a:lstStyle/>
          <a:p>
            <a:fld id="{CC057153-B650-4DEB-B370-79DDCFDCE934}" type="slidenum">
              <a:rPr lang="en-US" smtClean="0"/>
              <a:t>‹#›</a:t>
            </a:fld>
            <a:endParaRPr lang="en-US"/>
          </a:p>
        </p:txBody>
      </p:sp>
      <p:sp>
        <p:nvSpPr>
          <p:cNvPr id="3" name="Oval 2">
            <a:extLst>
              <a:ext uri="{FF2B5EF4-FFF2-40B4-BE49-F238E27FC236}">
                <a16:creationId xmlns:a16="http://schemas.microsoft.com/office/drawing/2014/main" xmlns="" id="{D3CF16D9-01F3-6CE6-7291-C344E099BBD0}"/>
              </a:ext>
            </a:extLst>
          </p:cNvPr>
          <p:cNvSpPr/>
          <p:nvPr userDrawn="1"/>
        </p:nvSpPr>
        <p:spPr>
          <a:xfrm>
            <a:off x="8454179" y="100701"/>
            <a:ext cx="3557904" cy="3557904"/>
          </a:xfrm>
          <a:prstGeom prst="ellipse">
            <a:avLst/>
          </a:prstGeom>
          <a:noFill/>
          <a:ln w="15875">
            <a:solidFill>
              <a:schemeClr val="tx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4220374"/>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with Picture 5">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3960" y="5099828"/>
            <a:ext cx="11460480" cy="480373"/>
          </a:xfrm>
        </p:spPr>
        <p:txBody>
          <a:bodyPr vert="horz" lIns="91440" tIns="45720" rIns="91440" bIns="45720" rtlCol="0" anchor="t">
            <a:normAutofit/>
          </a:bodyPr>
          <a:lstStyle>
            <a:lvl1pPr>
              <a:defRPr lang="en-US" dirty="0"/>
            </a:lvl1pPr>
          </a:lstStyle>
          <a:p>
            <a:pPr lvl="0"/>
            <a:r>
              <a:rPr lang="en-US"/>
              <a:t>Click to edit Master subtitle style</a:t>
            </a:r>
          </a:p>
        </p:txBody>
      </p:sp>
      <p:sp>
        <p:nvSpPr>
          <p:cNvPr id="11" name="Picture Placeholder 10">
            <a:extLst>
              <a:ext uri="{FF2B5EF4-FFF2-40B4-BE49-F238E27FC236}">
                <a16:creationId xmlns:a16="http://schemas.microsoft.com/office/drawing/2014/main" xmlns="" id="{B24A208E-BD69-BB12-21B8-DA405B501FA8}"/>
              </a:ext>
            </a:extLst>
          </p:cNvPr>
          <p:cNvSpPr>
            <a:spLocks noGrp="1"/>
          </p:cNvSpPr>
          <p:nvPr>
            <p:ph type="pic" sz="quarter" idx="13" hasCustomPrompt="1"/>
          </p:nvPr>
        </p:nvSpPr>
        <p:spPr>
          <a:xfrm>
            <a:off x="0" y="0"/>
            <a:ext cx="12191999" cy="4986425"/>
          </a:xfrm>
          <a:blipFill>
            <a:blip r:embed="rId2">
              <a:alphaModFix amt="70000"/>
            </a:blip>
            <a:stretch>
              <a:fillRect/>
            </a:stretch>
          </a:blipFill>
        </p:spPr>
        <p:txBody>
          <a:bodyPr/>
          <a:lstStyle>
            <a:lvl1pPr>
              <a:defRPr/>
            </a:lvl1pPr>
          </a:lstStyle>
          <a:p>
            <a:r>
              <a:rPr lang="en-US"/>
              <a:t> </a:t>
            </a:r>
          </a:p>
        </p:txBody>
      </p:sp>
      <p:sp>
        <p:nvSpPr>
          <p:cNvPr id="4" name="Title 3">
            <a:extLst>
              <a:ext uri="{FF2B5EF4-FFF2-40B4-BE49-F238E27FC236}">
                <a16:creationId xmlns:a16="http://schemas.microsoft.com/office/drawing/2014/main" xmlns="" id="{E8B41266-EC7F-757C-0428-09A71DE42488}"/>
              </a:ext>
            </a:extLst>
          </p:cNvPr>
          <p:cNvSpPr>
            <a:spLocks noGrp="1"/>
          </p:cNvSpPr>
          <p:nvPr>
            <p:ph type="title"/>
          </p:nvPr>
        </p:nvSpPr>
        <p:spPr>
          <a:xfrm>
            <a:off x="-16535" y="6124295"/>
            <a:ext cx="11457432" cy="786384"/>
          </a:xfrm>
        </p:spPr>
        <p:txBody>
          <a:bodyPr/>
          <a:lstStyle/>
          <a:p>
            <a:r>
              <a:rPr lang="en-US"/>
              <a:t>Click to edit Master title style</a:t>
            </a:r>
          </a:p>
        </p:txBody>
      </p:sp>
    </p:spTree>
    <p:extLst>
      <p:ext uri="{BB962C8B-B14F-4D97-AF65-F5344CB8AC3E}">
        <p14:creationId xmlns:p14="http://schemas.microsoft.com/office/powerpoint/2010/main" val="2914555408"/>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0" y="4752658"/>
            <a:ext cx="5906125" cy="207901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4" name="Graphic 3">
            <a:extLst>
              <a:ext uri="{FF2B5EF4-FFF2-40B4-BE49-F238E27FC236}">
                <a16:creationId xmlns:a16="http://schemas.microsoft.com/office/drawing/2014/main" xmlns="" id="{77511287-3255-FB23-428C-911FAD46A649}"/>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103035" y="5873424"/>
            <a:ext cx="1005840" cy="1005840"/>
          </a:xfrm>
          <a:prstGeom prst="rect">
            <a:avLst/>
          </a:prstGeom>
        </p:spPr>
      </p:pic>
      <p:sp>
        <p:nvSpPr>
          <p:cNvPr id="6" name="Footer Placeholder 5">
            <a:extLst>
              <a:ext uri="{FF2B5EF4-FFF2-40B4-BE49-F238E27FC236}">
                <a16:creationId xmlns:a16="http://schemas.microsoft.com/office/drawing/2014/main" xmlns="" id="{0A449A66-B9FA-B1A3-04A3-A26F172F2F2B}"/>
              </a:ext>
            </a:extLst>
          </p:cNvPr>
          <p:cNvSpPr>
            <a:spLocks noGrp="1"/>
          </p:cNvSpPr>
          <p:nvPr>
            <p:ph type="ftr" sz="quarter" idx="11"/>
          </p:nvPr>
        </p:nvSpPr>
        <p:spPr/>
        <p:txBody>
          <a:bodyPr/>
          <a:lstStyle/>
          <a:p>
            <a:r>
              <a:rPr lang="en-US"/>
              <a:t>Sample footer text</a:t>
            </a:r>
          </a:p>
        </p:txBody>
      </p:sp>
      <p:sp>
        <p:nvSpPr>
          <p:cNvPr id="5" name="Date Placeholder 4">
            <a:extLst>
              <a:ext uri="{FF2B5EF4-FFF2-40B4-BE49-F238E27FC236}">
                <a16:creationId xmlns:a16="http://schemas.microsoft.com/office/drawing/2014/main" xmlns="" id="{81B475A5-95F7-BE62-7ACD-C8EB9F445B79}"/>
              </a:ext>
            </a:extLst>
          </p:cNvPr>
          <p:cNvSpPr>
            <a:spLocks noGrp="1"/>
          </p:cNvSpPr>
          <p:nvPr>
            <p:ph type="dt" sz="half" idx="10"/>
          </p:nvPr>
        </p:nvSpPr>
        <p:spPr/>
        <p:txBody>
          <a:bodyPr/>
          <a:lstStyle/>
          <a:p>
            <a:endParaRPr lang="en-US"/>
          </a:p>
        </p:txBody>
      </p:sp>
      <p:sp>
        <p:nvSpPr>
          <p:cNvPr id="7" name="Slide Number Placeholder 6">
            <a:extLst>
              <a:ext uri="{FF2B5EF4-FFF2-40B4-BE49-F238E27FC236}">
                <a16:creationId xmlns:a16="http://schemas.microsoft.com/office/drawing/2014/main" xmlns="" id="{9462FDC2-EAB0-357A-89E6-3B3455DDB700}"/>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8" name="Title 7">
            <a:extLst>
              <a:ext uri="{FF2B5EF4-FFF2-40B4-BE49-F238E27FC236}">
                <a16:creationId xmlns:a16="http://schemas.microsoft.com/office/drawing/2014/main" xmlns="" id="{492663F3-CF3C-4398-3DCD-2DA0F141BE51}"/>
              </a:ext>
            </a:extLst>
          </p:cNvPr>
          <p:cNvSpPr>
            <a:spLocks noGrp="1"/>
          </p:cNvSpPr>
          <p:nvPr>
            <p:ph type="title"/>
          </p:nvPr>
        </p:nvSpPr>
        <p:spPr>
          <a:xfrm>
            <a:off x="-18288" y="653544"/>
            <a:ext cx="8165592" cy="3694176"/>
          </a:xfrm>
        </p:spPr>
        <p:txBody>
          <a:bodyPr/>
          <a:lstStyle/>
          <a:p>
            <a:r>
              <a:rPr lang="en-US"/>
              <a:t>Click to edit Master title style</a:t>
            </a:r>
          </a:p>
        </p:txBody>
      </p:sp>
    </p:spTree>
    <p:extLst>
      <p:ext uri="{BB962C8B-B14F-4D97-AF65-F5344CB8AC3E}">
        <p14:creationId xmlns:p14="http://schemas.microsoft.com/office/powerpoint/2010/main" val="4036708955"/>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1" y="6174463"/>
            <a:ext cx="5891134" cy="654839"/>
          </a:xfrm>
        </p:spPr>
        <p:txBody>
          <a:bodyPr vert="horz" lIns="91440" tIns="45720" rIns="91440" bIns="45720" rtlCol="0" anchor="b">
            <a:normAutofit/>
          </a:bodyPr>
          <a:lstStyle>
            <a:lvl1pPr>
              <a:defRPr lang="en-US" dirty="0"/>
            </a:lvl1pPr>
          </a:lstStyle>
          <a:p>
            <a:pPr lvl="0"/>
            <a:r>
              <a:rPr lang="en-US"/>
              <a:t>Click to edit Master subtitle style</a:t>
            </a:r>
          </a:p>
        </p:txBody>
      </p:sp>
      <p:pic>
        <p:nvPicPr>
          <p:cNvPr id="7" name="Graphic 6">
            <a:extLst>
              <a:ext uri="{FF2B5EF4-FFF2-40B4-BE49-F238E27FC236}">
                <a16:creationId xmlns:a16="http://schemas.microsoft.com/office/drawing/2014/main" xmlns="" id="{D29E0058-93A2-5291-6ACA-A0430862664F}"/>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1103035" y="5873424"/>
            <a:ext cx="1005840" cy="1005840"/>
          </a:xfrm>
          <a:prstGeom prst="rect">
            <a:avLst/>
          </a:prstGeom>
        </p:spPr>
      </p:pic>
      <p:sp>
        <p:nvSpPr>
          <p:cNvPr id="5" name="Footer Placeholder 4">
            <a:extLst>
              <a:ext uri="{FF2B5EF4-FFF2-40B4-BE49-F238E27FC236}">
                <a16:creationId xmlns:a16="http://schemas.microsoft.com/office/drawing/2014/main" xmlns="" id="{AA3F14EE-EFB3-D2DC-CEAA-621D66627158}"/>
              </a:ext>
            </a:extLst>
          </p:cNvPr>
          <p:cNvSpPr>
            <a:spLocks noGrp="1"/>
          </p:cNvSpPr>
          <p:nvPr>
            <p:ph type="ftr" sz="quarter" idx="11"/>
          </p:nvPr>
        </p:nvSpPr>
        <p:spPr/>
        <p:txBody>
          <a:bodyPr/>
          <a:lstStyle/>
          <a:p>
            <a:r>
              <a:rPr lang="en-US"/>
              <a:t>Sample footer text</a:t>
            </a:r>
          </a:p>
        </p:txBody>
      </p:sp>
      <p:sp>
        <p:nvSpPr>
          <p:cNvPr id="4" name="Date Placeholder 3">
            <a:extLst>
              <a:ext uri="{FF2B5EF4-FFF2-40B4-BE49-F238E27FC236}">
                <a16:creationId xmlns:a16="http://schemas.microsoft.com/office/drawing/2014/main" xmlns="" id="{7D33E0DC-DE5C-286F-36BD-6985F4A6C3DB}"/>
              </a:ext>
            </a:extLst>
          </p:cNvPr>
          <p:cNvSpPr>
            <a:spLocks noGrp="1"/>
          </p:cNvSpPr>
          <p:nvPr>
            <p:ph type="dt" sz="half" idx="10"/>
          </p:nvPr>
        </p:nvSpPr>
        <p:spPr/>
        <p:txBody>
          <a:bodyPr/>
          <a:lstStyle/>
          <a:p>
            <a:endParaRPr lang="en-US"/>
          </a:p>
        </p:txBody>
      </p:sp>
      <p:sp>
        <p:nvSpPr>
          <p:cNvPr id="10" name="Slide Number Placeholder 9">
            <a:extLst>
              <a:ext uri="{FF2B5EF4-FFF2-40B4-BE49-F238E27FC236}">
                <a16:creationId xmlns:a16="http://schemas.microsoft.com/office/drawing/2014/main" xmlns="" id="{1207AF81-9CDB-689F-CE00-62257104ECAA}"/>
              </a:ext>
            </a:extLst>
          </p:cNvPr>
          <p:cNvSpPr>
            <a:spLocks noGrp="1"/>
          </p:cNvSpPr>
          <p:nvPr>
            <p:ph type="sldNum" sz="quarter" idx="12"/>
          </p:nvPr>
        </p:nvSpPr>
        <p:spPr/>
        <p:txBody>
          <a:bodyPr/>
          <a:lstStyle/>
          <a:p>
            <a:fld id="{CC057153-B650-4DEB-B370-79DDCFDCE934}" type="slidenum">
              <a:rPr lang="en-US" smtClean="0"/>
              <a:pPr/>
              <a:t>‹#›</a:t>
            </a:fld>
            <a:endParaRPr lang="en-US"/>
          </a:p>
        </p:txBody>
      </p:sp>
      <p:sp>
        <p:nvSpPr>
          <p:cNvPr id="6" name="Title 5">
            <a:extLst>
              <a:ext uri="{FF2B5EF4-FFF2-40B4-BE49-F238E27FC236}">
                <a16:creationId xmlns:a16="http://schemas.microsoft.com/office/drawing/2014/main" xmlns="" id="{570B1373-40A5-190F-BE9F-8FC310F7B0D2}"/>
              </a:ext>
            </a:extLst>
          </p:cNvPr>
          <p:cNvSpPr>
            <a:spLocks noGrp="1"/>
          </p:cNvSpPr>
          <p:nvPr>
            <p:ph type="title"/>
          </p:nvPr>
        </p:nvSpPr>
        <p:spPr>
          <a:xfrm>
            <a:off x="-18288" y="2159632"/>
            <a:ext cx="9683496" cy="3776472"/>
          </a:xfrm>
        </p:spPr>
        <p:txBody>
          <a:bodyPr anchor="b"/>
          <a:lstStyle/>
          <a:p>
            <a:r>
              <a:rPr lang="en-US"/>
              <a:t>Click to edit Master title style</a:t>
            </a:r>
          </a:p>
        </p:txBody>
      </p:sp>
    </p:spTree>
    <p:extLst>
      <p:ext uri="{BB962C8B-B14F-4D97-AF65-F5344CB8AC3E}">
        <p14:creationId xmlns:p14="http://schemas.microsoft.com/office/powerpoint/2010/main" val="2790979563"/>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xmlns="" id="{2BDC76B8-60F6-62D3-9F73-E81662203017}"/>
              </a:ext>
            </a:extLst>
          </p:cNvPr>
          <p:cNvSpPr>
            <a:spLocks noGrp="1"/>
          </p:cNvSpPr>
          <p:nvPr>
            <p:ph type="subTitle" idx="1"/>
          </p:nvPr>
        </p:nvSpPr>
        <p:spPr>
          <a:xfrm>
            <a:off x="0" y="5413929"/>
            <a:ext cx="7588155" cy="1414091"/>
          </a:xfrm>
        </p:spPr>
        <p:txBody>
          <a:bodyPr vert="horz" lIns="91440" tIns="45720" rIns="91440" bIns="45720" rtlCol="0" anchor="b">
            <a:normAutofit/>
          </a:bodyPr>
          <a:lstStyle>
            <a:lvl1pPr marL="0" indent="0">
              <a:buFont typeface="Arial" panose="020B0604020202020204" pitchFamily="34" charset="0"/>
              <a:buNone/>
              <a:defRPr lang="en-US" dirty="0"/>
            </a:lvl1pPr>
          </a:lstStyle>
          <a:p>
            <a:pPr lvl="0"/>
            <a:r>
              <a:rPr lang="en-US"/>
              <a:t>Click to edit Master subtitle style</a:t>
            </a:r>
          </a:p>
        </p:txBody>
      </p:sp>
      <p:sp>
        <p:nvSpPr>
          <p:cNvPr id="10" name="Oval 9">
            <a:extLst>
              <a:ext uri="{FF2B5EF4-FFF2-40B4-BE49-F238E27FC236}">
                <a16:creationId xmlns:a16="http://schemas.microsoft.com/office/drawing/2014/main" xmlns="" id="{F309A28F-4055-D8A2-A5F1-0A8A00EEF037}"/>
              </a:ext>
            </a:extLst>
          </p:cNvPr>
          <p:cNvSpPr/>
          <p:nvPr userDrawn="1"/>
        </p:nvSpPr>
        <p:spPr>
          <a:xfrm>
            <a:off x="8519421" y="3176277"/>
            <a:ext cx="3557904" cy="3557904"/>
          </a:xfrm>
          <a:prstGeom prst="ellipse">
            <a:avLst/>
          </a:prstGeom>
          <a:noFill/>
          <a:ln w="15875"/>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xmlns="" id="{DCF113E0-E5A8-C67B-4A72-3FFE6FC4B31D}"/>
              </a:ext>
            </a:extLst>
          </p:cNvPr>
          <p:cNvSpPr>
            <a:spLocks noGrp="1"/>
          </p:cNvSpPr>
          <p:nvPr>
            <p:ph type="title"/>
          </p:nvPr>
        </p:nvSpPr>
        <p:spPr>
          <a:xfrm>
            <a:off x="-18288" y="86344"/>
            <a:ext cx="12088368" cy="2414016"/>
          </a:xfrm>
        </p:spPr>
        <p:txBody>
          <a:bodyPr/>
          <a:lstStyle/>
          <a:p>
            <a:r>
              <a:rPr lang="en-US"/>
              <a:t>Click to edit Master title style</a:t>
            </a:r>
          </a:p>
        </p:txBody>
      </p:sp>
    </p:spTree>
    <p:extLst>
      <p:ext uri="{BB962C8B-B14F-4D97-AF65-F5344CB8AC3E}">
        <p14:creationId xmlns:p14="http://schemas.microsoft.com/office/powerpoint/2010/main" val="2642622288"/>
      </p:ext>
    </p:extLst>
  </p:cSld>
  <p:clrMapOvr>
    <a:masterClrMapping/>
  </p:clrMapOvr>
  <p:extLst>
    <p:ext uri="{DCECCB84-F9BA-43D5-87BE-67443E8EF086}">
      <p15:sldGuideLst xmlns:p15="http://schemas.microsoft.com/office/powerpoint/2012/main" xmlns="">
        <p15:guide id="5" orient="horz" pos="2160">
          <p15:clr>
            <a:srgbClr val="FBAE40"/>
          </p15:clr>
        </p15:guide>
        <p15:guide id="6" pos="3840">
          <p15:clr>
            <a:srgbClr val="FBAE40"/>
          </p15:clr>
        </p15:guide>
      </p15:sldGuideLst>
    </p:ext>
  </p:extLs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99000"/>
          </a:scheme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475BFB69-9245-EC58-F1DE-FEB625BD336A}"/>
              </a:ext>
            </a:extLst>
          </p:cNvPr>
          <p:cNvSpPr>
            <a:spLocks noGrp="1"/>
          </p:cNvSpPr>
          <p:nvPr>
            <p:ph type="title"/>
          </p:nvPr>
        </p:nvSpPr>
        <p:spPr>
          <a:xfrm>
            <a:off x="-18288" y="644663"/>
            <a:ext cx="12001592" cy="1088358"/>
          </a:xfrm>
          <a:prstGeom prst="rect">
            <a:avLst/>
          </a:prstGeom>
        </p:spPr>
        <p:txBody>
          <a:bodyPr vert="horz" lIns="91440" tIns="45720" rIns="91440" bIns="45720" rtlCol="0" anchor="t">
            <a:normAutofit/>
          </a:bodyPr>
          <a:lstStyle/>
          <a:p>
            <a:r>
              <a:rPr lang="en-US"/>
              <a:t>Click to edit Master title style</a:t>
            </a:r>
          </a:p>
        </p:txBody>
      </p:sp>
      <p:sp>
        <p:nvSpPr>
          <p:cNvPr id="4" name="Date Placeholder 3">
            <a:extLst>
              <a:ext uri="{FF2B5EF4-FFF2-40B4-BE49-F238E27FC236}">
                <a16:creationId xmlns:a16="http://schemas.microsoft.com/office/drawing/2014/main" xmlns="" id="{3995753E-AF8A-7E04-8A1A-205B755A0215}"/>
              </a:ext>
            </a:extLst>
          </p:cNvPr>
          <p:cNvSpPr>
            <a:spLocks noGrp="1"/>
          </p:cNvSpPr>
          <p:nvPr>
            <p:ph type="dt" sz="half" idx="2"/>
          </p:nvPr>
        </p:nvSpPr>
        <p:spPr>
          <a:xfrm>
            <a:off x="6190488" y="104576"/>
            <a:ext cx="4836883"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endParaRPr lang="en-US"/>
          </a:p>
        </p:txBody>
      </p:sp>
      <p:sp>
        <p:nvSpPr>
          <p:cNvPr id="5" name="Footer Placeholder 4">
            <a:extLst>
              <a:ext uri="{FF2B5EF4-FFF2-40B4-BE49-F238E27FC236}">
                <a16:creationId xmlns:a16="http://schemas.microsoft.com/office/drawing/2014/main" xmlns="" id="{D4E1B7C8-DA74-800B-EE14-A39E9DB32DE4}"/>
              </a:ext>
            </a:extLst>
          </p:cNvPr>
          <p:cNvSpPr>
            <a:spLocks noGrp="1"/>
          </p:cNvSpPr>
          <p:nvPr>
            <p:ph type="ftr" sz="quarter" idx="3"/>
          </p:nvPr>
        </p:nvSpPr>
        <p:spPr>
          <a:xfrm>
            <a:off x="14501" y="110364"/>
            <a:ext cx="5276852" cy="365125"/>
          </a:xfrm>
          <a:prstGeom prst="rect">
            <a:avLst/>
          </a:prstGeom>
        </p:spPr>
        <p:txBody>
          <a:bodyPr vert="horz" lIns="91440" tIns="45720" rIns="91440" bIns="45720" rtlCol="0" anchor="t"/>
          <a:lstStyle>
            <a:lvl1pPr algn="l" rtl="0">
              <a:lnSpc>
                <a:spcPct val="80000"/>
              </a:lnSpc>
              <a:defRPr sz="1000">
                <a:solidFill>
                  <a:schemeClr val="tx1"/>
                </a:solidFill>
                <a:latin typeface="+mn-lt"/>
              </a:defRPr>
            </a:lvl1pPr>
          </a:lstStyle>
          <a:p>
            <a:r>
              <a:rPr lang="en-US"/>
              <a:t>Sample footer text</a:t>
            </a:r>
          </a:p>
        </p:txBody>
      </p:sp>
      <p:sp>
        <p:nvSpPr>
          <p:cNvPr id="6" name="Slide Number Placeholder 5">
            <a:extLst>
              <a:ext uri="{FF2B5EF4-FFF2-40B4-BE49-F238E27FC236}">
                <a16:creationId xmlns:a16="http://schemas.microsoft.com/office/drawing/2014/main" xmlns="" id="{7AC1647D-0DF0-CA1B-F723-EF7B8F508DB7}"/>
              </a:ext>
            </a:extLst>
          </p:cNvPr>
          <p:cNvSpPr>
            <a:spLocks noGrp="1"/>
          </p:cNvSpPr>
          <p:nvPr>
            <p:ph type="sldNum" sz="quarter" idx="4"/>
          </p:nvPr>
        </p:nvSpPr>
        <p:spPr>
          <a:xfrm>
            <a:off x="11762792" y="110364"/>
            <a:ext cx="429207" cy="365125"/>
          </a:xfrm>
          <a:prstGeom prst="rect">
            <a:avLst/>
          </a:prstGeom>
        </p:spPr>
        <p:txBody>
          <a:bodyPr vert="horz" lIns="91440" tIns="45720" rIns="91440" bIns="45720" rtlCol="0" anchor="t"/>
          <a:lstStyle>
            <a:lvl1pPr algn="r" rtl="0">
              <a:lnSpc>
                <a:spcPct val="80000"/>
              </a:lnSpc>
              <a:defRPr sz="1000">
                <a:solidFill>
                  <a:schemeClr val="tx1"/>
                </a:solidFill>
                <a:latin typeface="+mn-lt"/>
              </a:defRPr>
            </a:lvl1pPr>
          </a:lstStyle>
          <a:p>
            <a:fld id="{CC057153-B650-4DEB-B370-79DDCFDCE934}" type="slidenum">
              <a:rPr lang="en-US" smtClean="0"/>
              <a:pPr/>
              <a:t>‹#›</a:t>
            </a:fld>
            <a:endParaRPr lang="en-US"/>
          </a:p>
        </p:txBody>
      </p:sp>
      <p:sp>
        <p:nvSpPr>
          <p:cNvPr id="3" name="Text Placeholder 2">
            <a:extLst>
              <a:ext uri="{FF2B5EF4-FFF2-40B4-BE49-F238E27FC236}">
                <a16:creationId xmlns:a16="http://schemas.microsoft.com/office/drawing/2014/main" xmlns="" id="{5516AFD5-5144-C460-0CA4-644BC4A93C02}"/>
              </a:ext>
            </a:extLst>
          </p:cNvPr>
          <p:cNvSpPr>
            <a:spLocks noGrp="1"/>
          </p:cNvSpPr>
          <p:nvPr>
            <p:ph type="body" idx="1"/>
          </p:nvPr>
        </p:nvSpPr>
        <p:spPr>
          <a:xfrm>
            <a:off x="0" y="1907521"/>
            <a:ext cx="12001592" cy="48401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918653949"/>
      </p:ext>
    </p:extLst>
  </p:cSld>
  <p:clrMap bg1="lt1" tx1="dk1" bg2="lt2" tx2="dk2" accent1="accent1" accent2="accent2" accent3="accent3" accent4="accent4" accent5="accent5" accent6="accent6" hlink="hlink" folHlink="folHlink"/>
  <p:sldLayoutIdLst>
    <p:sldLayoutId id="2147483852" r:id="rId1"/>
    <p:sldLayoutId id="2147483851" r:id="rId2"/>
    <p:sldLayoutId id="2147483784" r:id="rId3"/>
    <p:sldLayoutId id="2147483785" r:id="rId4"/>
    <p:sldLayoutId id="2147483831" r:id="rId5"/>
    <p:sldLayoutId id="2147483783" r:id="rId6"/>
    <p:sldLayoutId id="2147483786" r:id="rId7"/>
    <p:sldLayoutId id="2147483787" r:id="rId8"/>
    <p:sldLayoutId id="2147483788" r:id="rId9"/>
    <p:sldLayoutId id="2147483789" r:id="rId10"/>
    <p:sldLayoutId id="2147483853" r:id="rId11"/>
    <p:sldLayoutId id="2147483858" r:id="rId12"/>
    <p:sldLayoutId id="2147483790" r:id="rId13"/>
    <p:sldLayoutId id="2147483838" r:id="rId14"/>
    <p:sldLayoutId id="2147483791" r:id="rId15"/>
    <p:sldLayoutId id="2147483839" r:id="rId16"/>
    <p:sldLayoutId id="2147483792" r:id="rId17"/>
    <p:sldLayoutId id="2147483793" r:id="rId18"/>
    <p:sldLayoutId id="2147483794" r:id="rId19"/>
    <p:sldLayoutId id="2147483795" r:id="rId20"/>
    <p:sldLayoutId id="2147483796" r:id="rId21"/>
    <p:sldLayoutId id="2147483797" r:id="rId22"/>
    <p:sldLayoutId id="2147483798" r:id="rId23"/>
    <p:sldLayoutId id="2147483799" r:id="rId24"/>
    <p:sldLayoutId id="2147483800" r:id="rId25"/>
    <p:sldLayoutId id="2147483801" r:id="rId26"/>
    <p:sldLayoutId id="2147483802" r:id="rId27"/>
    <p:sldLayoutId id="2147483803" r:id="rId28"/>
    <p:sldLayoutId id="2147483804" r:id="rId29"/>
    <p:sldLayoutId id="2147483805" r:id="rId30"/>
    <p:sldLayoutId id="2147483806" r:id="rId31"/>
    <p:sldLayoutId id="2147483808" r:id="rId32"/>
    <p:sldLayoutId id="2147483809" r:id="rId33"/>
    <p:sldLayoutId id="2147483810" r:id="rId34"/>
    <p:sldLayoutId id="2147483811" r:id="rId35"/>
    <p:sldLayoutId id="2147483812" r:id="rId36"/>
    <p:sldLayoutId id="2147483813" r:id="rId37"/>
    <p:sldLayoutId id="2147483855" r:id="rId38"/>
    <p:sldLayoutId id="2147483841" r:id="rId39"/>
    <p:sldLayoutId id="2147483842" r:id="rId40"/>
    <p:sldLayoutId id="2147483828" r:id="rId41"/>
    <p:sldLayoutId id="2147483814" r:id="rId42"/>
    <p:sldLayoutId id="2147483815" r:id="rId43"/>
    <p:sldLayoutId id="2147483816" r:id="rId44"/>
    <p:sldLayoutId id="2147483844" r:id="rId45"/>
    <p:sldLayoutId id="2147483817" r:id="rId46"/>
    <p:sldLayoutId id="2147483818" r:id="rId47"/>
    <p:sldLayoutId id="2147483819" r:id="rId48"/>
    <p:sldLayoutId id="2147483820" r:id="rId49"/>
    <p:sldLayoutId id="2147483821" r:id="rId50"/>
    <p:sldLayoutId id="2147483822" r:id="rId51"/>
    <p:sldLayoutId id="2147483847" r:id="rId52"/>
    <p:sldLayoutId id="2147483848" r:id="rId53"/>
    <p:sldLayoutId id="2147483825" r:id="rId54"/>
    <p:sldLayoutId id="2147483826" r:id="rId55"/>
    <p:sldLayoutId id="2147483827" r:id="rId56"/>
    <p:sldLayoutId id="2147483850" r:id="rId57"/>
    <p:sldLayoutId id="2147483829" r:id="rId58"/>
    <p:sldLayoutId id="2147483830" r:id="rId59"/>
  </p:sldLayoutIdLst>
  <p:hf sldNum="0" hdr="0" ftr="0" dt="0"/>
  <p:txStyles>
    <p:titleStyle>
      <a:lvl1pPr algn="l" defTabSz="914400" rtl="0" eaLnBrk="1" latinLnBrk="0" hangingPunct="1">
        <a:lnSpc>
          <a:spcPct val="80000"/>
        </a:lnSpc>
        <a:spcBef>
          <a:spcPct val="0"/>
        </a:spcBef>
        <a:buNone/>
        <a:defRPr sz="5600" b="0" i="0" kern="1200" spc="-200" baseline="0">
          <a:solidFill>
            <a:schemeClr val="tx1"/>
          </a:solidFill>
          <a:latin typeface="+mj-lt"/>
          <a:ea typeface="+mj-ea"/>
          <a:cs typeface="+mj-cs"/>
        </a:defRPr>
      </a:lvl1pPr>
    </p:titleStyle>
    <p:bodyStyle>
      <a:lvl1pPr marL="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1pPr>
      <a:lvl2pPr marL="2286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2pPr>
      <a:lvl3pPr marL="4572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3pPr>
      <a:lvl4pPr marL="6858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4pPr>
      <a:lvl5pPr marL="914400" indent="0" algn="l" defTabSz="914400" rtl="0" eaLnBrk="1" latinLnBrk="0" hangingPunct="1">
        <a:lnSpc>
          <a:spcPct val="80000"/>
        </a:lnSpc>
        <a:spcBef>
          <a:spcPts val="1000"/>
        </a:spcBef>
        <a:buFont typeface="Arial" panose="020B0604020202020204" pitchFamily="34" charset="0"/>
        <a:buNone/>
        <a:defRPr sz="1400"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xmlns="">
        <p15:guide id="5" orient="horz" pos="2160">
          <p15:clr>
            <a:srgbClr val="F26B43"/>
          </p15:clr>
        </p15:guide>
        <p15:guide id="6" pos="38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0.xml"/><Relationship Id="rId1" Type="http://schemas.openxmlformats.org/officeDocument/2006/relationships/slideLayout" Target="../slideLayouts/slideLayout24.xml"/><Relationship Id="rId4" Type="http://schemas.openxmlformats.org/officeDocument/2006/relationships/image" Target="../media/image22.emf"/></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xml"/><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15.jpeg"/></Relationships>
</file>

<file path=ppt/slides/_rels/slide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3" Type="http://schemas.openxmlformats.org/officeDocument/2006/relationships/hyperlink" Target="http://www.votervoice.net/" TargetMode="External"/><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xmlns="" id="{37D14001-4ED9-20E2-515B-A0A0114769F3}"/>
              </a:ext>
            </a:extLst>
          </p:cNvPr>
          <p:cNvSpPr>
            <a:spLocks noGrp="1"/>
          </p:cNvSpPr>
          <p:nvPr>
            <p:ph type="subTitle" idx="1"/>
          </p:nvPr>
        </p:nvSpPr>
        <p:spPr>
          <a:xfrm flipH="1">
            <a:off x="-217714" y="4939258"/>
            <a:ext cx="217714" cy="57286"/>
          </a:xfrm>
        </p:spPr>
        <p:txBody>
          <a:bodyPr anchor="t">
            <a:normAutofit fontScale="25000" lnSpcReduction="20000"/>
          </a:bodyPr>
          <a:lstStyle/>
          <a:p>
            <a:endParaRPr lang="en-US" dirty="0"/>
          </a:p>
        </p:txBody>
      </p:sp>
      <p:pic>
        <p:nvPicPr>
          <p:cNvPr id="5" name="Picture Placeholder 4" descr="Old Custom House in Charleston, South Carolina, USA">
            <a:extLst>
              <a:ext uri="{FF2B5EF4-FFF2-40B4-BE49-F238E27FC236}">
                <a16:creationId xmlns:a16="http://schemas.microsoft.com/office/drawing/2014/main" xmlns="" id="{6F5579CD-F584-4628-A6A1-54F974760272}"/>
              </a:ext>
            </a:extLst>
          </p:cNvPr>
          <p:cNvPicPr>
            <a:picLocks noGrp="1" noChangeAspect="1"/>
          </p:cNvPicPr>
          <p:nvPr>
            <p:ph type="pic" sz="quarter" idx="13"/>
          </p:nvPr>
        </p:nvPicPr>
        <p:blipFill>
          <a:blip r:embed="rId3"/>
          <a:srcRect t="9773" b="31442"/>
          <a:stretch>
            <a:fillRect/>
          </a:stretch>
        </p:blipFill>
        <p:spPr>
          <a:xfrm>
            <a:off x="20" y="-1"/>
            <a:ext cx="12191980" cy="4784036"/>
          </a:xfrm>
          <a:blipFill>
            <a:blip r:embed="rId4">
              <a:alphaModFix amt="70000"/>
            </a:blip>
            <a:stretch>
              <a:fillRect/>
            </a:stretch>
          </a:blipFill>
        </p:spPr>
      </p:pic>
      <p:sp>
        <p:nvSpPr>
          <p:cNvPr id="4" name="Title 3">
            <a:extLst>
              <a:ext uri="{FF2B5EF4-FFF2-40B4-BE49-F238E27FC236}">
                <a16:creationId xmlns:a16="http://schemas.microsoft.com/office/drawing/2014/main" xmlns="" id="{97B1FF17-1281-AEC3-BFA8-2818EF11F886}"/>
              </a:ext>
            </a:extLst>
          </p:cNvPr>
          <p:cNvSpPr>
            <a:spLocks noGrp="1"/>
          </p:cNvSpPr>
          <p:nvPr>
            <p:ph type="title"/>
          </p:nvPr>
        </p:nvSpPr>
        <p:spPr>
          <a:xfrm>
            <a:off x="3264" y="5315458"/>
            <a:ext cx="12191462" cy="842999"/>
          </a:xfrm>
        </p:spPr>
        <p:txBody>
          <a:bodyPr anchor="b">
            <a:normAutofit fontScale="90000"/>
          </a:bodyPr>
          <a:lstStyle/>
          <a:p>
            <a:pPr algn="ctr"/>
            <a:r>
              <a:rPr lang="en-US" sz="3600" dirty="0"/>
              <a:t>VFW Auxiliary Legislative Program </a:t>
            </a:r>
            <a:br>
              <a:rPr lang="en-US" sz="3600" dirty="0"/>
            </a:br>
            <a:r>
              <a:rPr lang="en-US" sz="3600" dirty="0"/>
              <a:t/>
            </a:r>
            <a:br>
              <a:rPr lang="en-US" sz="3600" dirty="0"/>
            </a:br>
            <a:r>
              <a:rPr lang="en-US" sz="3600" dirty="0"/>
              <a:t>Building Bridges for our Veterans and Legislators</a:t>
            </a:r>
          </a:p>
        </p:txBody>
      </p:sp>
    </p:spTree>
    <p:extLst>
      <p:ext uri="{BB962C8B-B14F-4D97-AF65-F5344CB8AC3E}">
        <p14:creationId xmlns:p14="http://schemas.microsoft.com/office/powerpoint/2010/main" val="22575460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nodePh="1">
                                  <p:stCondLst>
                                    <p:cond delay="1500"/>
                                  </p:stCondLst>
                                  <p:endCondLst>
                                    <p:cond evt="begin" delay="0">
                                      <p:tn val="5"/>
                                    </p:cond>
                                  </p:endCondLst>
                                  <p:iterate>
                                    <p:tmPct val="10000"/>
                                  </p:iterate>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700"/>
                                        <p:tgtEl>
                                          <p:spTgt spid="2">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4"/>
                                        </p:tgtEl>
                                        <p:attrNameLst>
                                          <p:attrName>style.visibility</p:attrName>
                                        </p:attrNameLst>
                                      </p:cBhvr>
                                      <p:to>
                                        <p:strVal val="visible"/>
                                      </p:to>
                                    </p:set>
                                    <p:animEffect transition="in" filter="fade">
                                      <p:cBhvr>
                                        <p:cTn id="10" dur="700"/>
                                        <p:tgtEl>
                                          <p:spTgt spid="4"/>
                                        </p:tgtEl>
                                      </p:cBhvr>
                                    </p:animEffect>
                                  </p:childTnLst>
                                </p:cTn>
                              </p:par>
                              <p:par>
                                <p:cTn id="11" presetID="42" presetClass="entr" presetSubtype="0" fill="hold" grpId="1" nodeType="withEffect" nodePh="1">
                                  <p:stCondLst>
                                    <p:cond delay="250"/>
                                  </p:stCondLst>
                                  <p:endCondLst>
                                    <p:cond evt="begin" delay="0">
                                      <p:tn val="11"/>
                                    </p:cond>
                                  </p:endCondLst>
                                  <p:iterate>
                                    <p:tmPct val="10000"/>
                                  </p:iterate>
                                  <p:childTnLst>
                                    <p:set>
                                      <p:cBhvr>
                                        <p:cTn id="12" dur="1" fill="hold">
                                          <p:stCondLst>
                                            <p:cond delay="0"/>
                                          </p:stCondLst>
                                        </p:cTn>
                                        <p:tgtEl>
                                          <p:spTgt spid="2"/>
                                        </p:tgtEl>
                                        <p:attrNameLst>
                                          <p:attrName>style.visibility</p:attrName>
                                        </p:attrNameLst>
                                      </p:cBhvr>
                                      <p:to>
                                        <p:strVal val="visible"/>
                                      </p:to>
                                    </p:set>
                                    <p:animEffect transition="in" filter="fade">
                                      <p:cBhvr>
                                        <p:cTn id="13" dur="250"/>
                                        <p:tgtEl>
                                          <p:spTgt spid="2"/>
                                        </p:tgtEl>
                                      </p:cBhvr>
                                    </p:animEffect>
                                    <p:anim calcmode="lin" valueType="num">
                                      <p:cBhvr>
                                        <p:cTn id="14" dur="250" fill="hold"/>
                                        <p:tgtEl>
                                          <p:spTgt spid="2"/>
                                        </p:tgtEl>
                                        <p:attrNameLst>
                                          <p:attrName>ppt_x</p:attrName>
                                        </p:attrNameLst>
                                      </p:cBhvr>
                                      <p:tavLst>
                                        <p:tav tm="0">
                                          <p:val>
                                            <p:strVal val="#ppt_x"/>
                                          </p:val>
                                        </p:tav>
                                        <p:tav tm="100000">
                                          <p:val>
                                            <p:strVal val="#ppt_x"/>
                                          </p:val>
                                        </p:tav>
                                      </p:tavLst>
                                    </p:anim>
                                    <p:anim calcmode="lin" valueType="num">
                                      <p:cBhvr>
                                        <p:cTn id="15" dur="25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2" grpId="1"/>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A3A81B6-5AB9-4E0C-831F-5CFC7FF4DA24}"/>
              </a:ext>
            </a:extLst>
          </p:cNvPr>
          <p:cNvSpPr>
            <a:spLocks noGrp="1"/>
          </p:cNvSpPr>
          <p:nvPr>
            <p:ph type="title"/>
          </p:nvPr>
        </p:nvSpPr>
        <p:spPr>
          <a:xfrm>
            <a:off x="4281793" y="621792"/>
            <a:ext cx="7252710" cy="1958122"/>
          </a:xfrm>
        </p:spPr>
        <p:txBody>
          <a:bodyPr vert="horz" lIns="91440" tIns="45720" rIns="91440" bIns="45720" rtlCol="0" anchor="t">
            <a:normAutofit fontScale="90000"/>
          </a:bodyPr>
          <a:lstStyle/>
          <a:p>
            <a:pPr algn="ctr"/>
            <a:r>
              <a:rPr lang="en-US" sz="3900" b="0" i="0" kern="1200" spc="-200" baseline="0" dirty="0">
                <a:latin typeface="+mj-lt"/>
                <a:ea typeface="+mj-ea"/>
                <a:cs typeface="+mj-cs"/>
              </a:rPr>
              <a:t>“Build </a:t>
            </a:r>
            <a:r>
              <a:rPr lang="en-US" sz="3900" dirty="0"/>
              <a:t>B</a:t>
            </a:r>
            <a:r>
              <a:rPr lang="en-US" sz="3900" b="0" i="0" kern="1200" spc="-200" baseline="0" dirty="0">
                <a:latin typeface="+mj-lt"/>
                <a:ea typeface="+mj-ea"/>
                <a:cs typeface="+mj-cs"/>
              </a:rPr>
              <a:t>ridges for our Veterans”</a:t>
            </a:r>
            <a:br>
              <a:rPr lang="en-US" sz="3900" b="0" i="0" kern="1200" spc="-200" baseline="0" dirty="0">
                <a:latin typeface="+mj-lt"/>
                <a:ea typeface="+mj-ea"/>
                <a:cs typeface="+mj-cs"/>
              </a:rPr>
            </a:br>
            <a:r>
              <a:rPr lang="en-US" sz="3900" b="0" i="0" kern="1200" spc="-200" baseline="0" dirty="0">
                <a:latin typeface="+mj-lt"/>
                <a:ea typeface="+mj-ea"/>
                <a:cs typeface="+mj-cs"/>
              </a:rPr>
              <a:t/>
            </a:r>
            <a:br>
              <a:rPr lang="en-US" sz="3900" b="0" i="0" kern="1200" spc="-200" baseline="0" dirty="0">
                <a:latin typeface="+mj-lt"/>
                <a:ea typeface="+mj-ea"/>
                <a:cs typeface="+mj-cs"/>
              </a:rPr>
            </a:br>
            <a:r>
              <a:rPr lang="en-US" sz="3900" b="0" i="0" kern="1200" spc="-200" baseline="0" dirty="0">
                <a:latin typeface="+mj-lt"/>
                <a:ea typeface="+mj-ea"/>
                <a:cs typeface="+mj-cs"/>
              </a:rPr>
              <a:t>“From Sea to Shining See Honoring Veterans Who Keep Us Free”</a:t>
            </a:r>
          </a:p>
        </p:txBody>
      </p:sp>
      <p:pic>
        <p:nvPicPr>
          <p:cNvPr id="6" name="Picture 5" descr="A person leaning on a wooden bridge&#10;&#10;AI-generated content may be incorrect.">
            <a:extLst>
              <a:ext uri="{FF2B5EF4-FFF2-40B4-BE49-F238E27FC236}">
                <a16:creationId xmlns:a16="http://schemas.microsoft.com/office/drawing/2014/main" xmlns="" id="{3D8EAA45-493B-D20F-B9C1-21993A1FE3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83819" y="1625964"/>
            <a:ext cx="4589418" cy="3442063"/>
          </a:xfrm>
          <a:prstGeom prst="rect">
            <a:avLst/>
          </a:prstGeom>
        </p:spPr>
      </p:pic>
      <p:sp>
        <p:nvSpPr>
          <p:cNvPr id="9" name="TextBox 8">
            <a:extLst>
              <a:ext uri="{FF2B5EF4-FFF2-40B4-BE49-F238E27FC236}">
                <a16:creationId xmlns:a16="http://schemas.microsoft.com/office/drawing/2014/main" xmlns="" id="{9BB560DE-D0FB-4DEA-AE55-3B8FFC822D4E}"/>
              </a:ext>
            </a:extLst>
          </p:cNvPr>
          <p:cNvSpPr txBox="1"/>
          <p:nvPr/>
        </p:nvSpPr>
        <p:spPr>
          <a:xfrm>
            <a:off x="5937071" y="2579914"/>
            <a:ext cx="4310742" cy="1384995"/>
          </a:xfrm>
          <a:prstGeom prst="rect">
            <a:avLst/>
          </a:prstGeom>
          <a:noFill/>
        </p:spPr>
        <p:txBody>
          <a:bodyPr wrap="square" rtlCol="0">
            <a:spAutoFit/>
          </a:bodyPr>
          <a:lstStyle/>
          <a:p>
            <a:r>
              <a:rPr lang="en-US" sz="2800" dirty="0">
                <a:solidFill>
                  <a:srgbClr val="0070C0"/>
                </a:solidFill>
                <a:latin typeface="Arial" panose="020B0604020202020204" pitchFamily="34" charset="0"/>
                <a:cs typeface="Arial" panose="020B0604020202020204" pitchFamily="34" charset="0"/>
              </a:rPr>
              <a:t>Pamela Monroe</a:t>
            </a:r>
          </a:p>
          <a:p>
            <a:r>
              <a:rPr lang="en-US" sz="2800" dirty="0">
                <a:solidFill>
                  <a:srgbClr val="0070C0"/>
                </a:solidFill>
                <a:latin typeface="Arial" panose="020B0604020202020204" pitchFamily="34" charset="0"/>
                <a:cs typeface="Arial" panose="020B0604020202020204" pitchFamily="34" charset="0"/>
              </a:rPr>
              <a:t>Legislative Chairman</a:t>
            </a:r>
          </a:p>
          <a:p>
            <a:r>
              <a:rPr lang="en-US" sz="2800" dirty="0">
                <a:solidFill>
                  <a:srgbClr val="0070C0"/>
                </a:solidFill>
                <a:latin typeface="Arial" panose="020B0604020202020204" pitchFamily="34" charset="0"/>
                <a:cs typeface="Arial" panose="020B0604020202020204" pitchFamily="34" charset="0"/>
              </a:rPr>
              <a:t>Anamcarax2@gmail.com</a:t>
            </a:r>
          </a:p>
        </p:txBody>
      </p:sp>
      <p:pic>
        <p:nvPicPr>
          <p:cNvPr id="10" name="Picture 9">
            <a:extLst>
              <a:ext uri="{FF2B5EF4-FFF2-40B4-BE49-F238E27FC236}">
                <a16:creationId xmlns:a16="http://schemas.microsoft.com/office/drawing/2014/main" xmlns="" id="{A7536CE3-D996-AC63-C86C-722C4AAE4F8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55971" y="4210044"/>
            <a:ext cx="1861457" cy="1851303"/>
          </a:xfrm>
          <a:prstGeom prst="rect">
            <a:avLst/>
          </a:prstGeom>
          <a:noFill/>
          <a:ln>
            <a:noFill/>
          </a:ln>
        </p:spPr>
      </p:pic>
    </p:spTree>
    <p:extLst>
      <p:ext uri="{BB962C8B-B14F-4D97-AF65-F5344CB8AC3E}">
        <p14:creationId xmlns:p14="http://schemas.microsoft.com/office/powerpoint/2010/main" val="666744498"/>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ld playing with robot car">
            <a:extLst>
              <a:ext uri="{FF2B5EF4-FFF2-40B4-BE49-F238E27FC236}">
                <a16:creationId xmlns:a16="http://schemas.microsoft.com/office/drawing/2014/main" xmlns="" id="{746D5286-4C54-C542-BDB2-C2620938CFE6}"/>
              </a:ext>
            </a:extLst>
          </p:cNvPr>
          <p:cNvPicPr>
            <a:picLocks noChangeAspect="1"/>
          </p:cNvPicPr>
          <p:nvPr/>
        </p:nvPicPr>
        <p:blipFill>
          <a:blip r:embed="rId3"/>
          <a:srcRect l="18556" r="18555" b="-1"/>
          <a:stretch>
            <a:fillRect/>
          </a:stretch>
        </p:blipFill>
        <p:spPr>
          <a:xfrm>
            <a:off x="-54345" y="10"/>
            <a:ext cx="6095980" cy="6857990"/>
          </a:xfrm>
          <a:prstGeom prst="rect">
            <a:avLst/>
          </a:prstGeom>
          <a:noFill/>
        </p:spPr>
      </p:pic>
      <p:sp>
        <p:nvSpPr>
          <p:cNvPr id="12" name="Title 3">
            <a:extLst>
              <a:ext uri="{FF2B5EF4-FFF2-40B4-BE49-F238E27FC236}">
                <a16:creationId xmlns:a16="http://schemas.microsoft.com/office/drawing/2014/main" xmlns="" id="{75FCB495-A8ED-7D50-452F-D4A8A7D67E12}"/>
              </a:ext>
            </a:extLst>
          </p:cNvPr>
          <p:cNvSpPr>
            <a:spLocks noGrp="1"/>
          </p:cNvSpPr>
          <p:nvPr>
            <p:ph type="title"/>
          </p:nvPr>
        </p:nvSpPr>
        <p:spPr>
          <a:xfrm>
            <a:off x="6150366" y="938046"/>
            <a:ext cx="4800600" cy="3666744"/>
          </a:xfrm>
        </p:spPr>
        <p:txBody>
          <a:bodyPr anchor="b">
            <a:normAutofit/>
          </a:bodyPr>
          <a:lstStyle/>
          <a:p>
            <a:pPr algn="ctr"/>
            <a:r>
              <a:rPr lang="en-US" dirty="0"/>
              <a:t>Please </a:t>
            </a:r>
            <a:br>
              <a:rPr lang="en-US" dirty="0"/>
            </a:br>
            <a:r>
              <a:rPr lang="en-US" dirty="0"/>
              <a:t/>
            </a:r>
            <a:br>
              <a:rPr lang="en-US" dirty="0"/>
            </a:br>
            <a:r>
              <a:rPr lang="en-US" dirty="0"/>
              <a:t>Don’t go……</a:t>
            </a:r>
          </a:p>
        </p:txBody>
      </p:sp>
    </p:spTree>
    <p:extLst>
      <p:ext uri="{BB962C8B-B14F-4D97-AF65-F5344CB8AC3E}">
        <p14:creationId xmlns:p14="http://schemas.microsoft.com/office/powerpoint/2010/main" val="192411676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BC609D1F-1563-8B8F-620B-DC403F77D197}"/>
              </a:ext>
            </a:extLst>
          </p:cNvPr>
          <p:cNvSpPr>
            <a:spLocks noGrp="1"/>
          </p:cNvSpPr>
          <p:nvPr>
            <p:ph type="title"/>
          </p:nvPr>
        </p:nvSpPr>
        <p:spPr>
          <a:xfrm>
            <a:off x="200625" y="2394858"/>
            <a:ext cx="5895375" cy="3570514"/>
          </a:xfrm>
        </p:spPr>
        <p:txBody>
          <a:bodyPr vert="horz" lIns="91440" tIns="45720" rIns="91440" bIns="45720" rtlCol="0" anchor="b">
            <a:normAutofit fontScale="90000"/>
          </a:bodyPr>
          <a:lstStyle/>
          <a:p>
            <a:pPr algn="ctr"/>
            <a:r>
              <a:rPr lang="en-US" dirty="0"/>
              <a:t/>
            </a:r>
            <a:br>
              <a:rPr lang="en-US" dirty="0"/>
            </a:br>
            <a:r>
              <a:rPr lang="en-US" dirty="0"/>
              <a:t/>
            </a:r>
            <a:br>
              <a:rPr lang="en-US" dirty="0"/>
            </a:br>
            <a:r>
              <a:rPr lang="en-US" dirty="0"/>
              <a:t/>
            </a:r>
            <a:br>
              <a:rPr lang="en-US" dirty="0"/>
            </a:br>
            <a:r>
              <a:rPr lang="en-US" dirty="0"/>
              <a:t>Pamela Monroe</a:t>
            </a:r>
            <a:br>
              <a:rPr lang="en-US" dirty="0"/>
            </a:br>
            <a:r>
              <a:rPr lang="en-US" dirty="0"/>
              <a:t/>
            </a:r>
            <a:br>
              <a:rPr lang="en-US" dirty="0"/>
            </a:br>
            <a:r>
              <a:rPr lang="en-US" sz="4000" dirty="0"/>
              <a:t>2025-2026</a:t>
            </a:r>
            <a:br>
              <a:rPr lang="en-US" sz="4000" dirty="0"/>
            </a:br>
            <a:r>
              <a:rPr lang="en-US" sz="4000" dirty="0"/>
              <a:t>Department of Florida</a:t>
            </a:r>
            <a:r>
              <a:rPr lang="en-US" dirty="0"/>
              <a:t/>
            </a:r>
            <a:br>
              <a:rPr lang="en-US" dirty="0"/>
            </a:br>
            <a:r>
              <a:rPr lang="en-US" dirty="0"/>
              <a:t/>
            </a:r>
            <a:br>
              <a:rPr lang="en-US" dirty="0"/>
            </a:br>
            <a:r>
              <a:rPr lang="en-US" dirty="0"/>
              <a:t>Legislative program chairman</a:t>
            </a:r>
            <a:br>
              <a:rPr lang="en-US" dirty="0"/>
            </a:br>
            <a:r>
              <a:rPr lang="en-US" dirty="0"/>
              <a:t/>
            </a:r>
            <a:br>
              <a:rPr lang="en-US" dirty="0"/>
            </a:br>
            <a:r>
              <a:rPr lang="en-US" sz="3200" dirty="0"/>
              <a:t>Anamcarax2@gmail.com</a:t>
            </a:r>
            <a:endParaRPr lang="en-US" b="0" i="0" kern="1200" spc="-200" baseline="0" dirty="0">
              <a:latin typeface="+mj-lt"/>
              <a:ea typeface="+mj-ea"/>
              <a:cs typeface="+mj-cs"/>
            </a:endParaRPr>
          </a:p>
        </p:txBody>
      </p:sp>
      <p:pic>
        <p:nvPicPr>
          <p:cNvPr id="4" name="Content Placeholder 3" descr="Horizontal color image of young boat captain, close-up of shoulder epaulette.">
            <a:extLst>
              <a:ext uri="{FF2B5EF4-FFF2-40B4-BE49-F238E27FC236}">
                <a16:creationId xmlns:a16="http://schemas.microsoft.com/office/drawing/2014/main" xmlns="" id="{61F1DCC2-F863-4444-8097-D1FE63084E1D}"/>
              </a:ext>
            </a:extLst>
          </p:cNvPr>
          <p:cNvPicPr>
            <a:picLocks noGrp="1" noChangeAspect="1"/>
          </p:cNvPicPr>
          <p:nvPr>
            <p:ph type="pic" sz="quarter" idx="13"/>
          </p:nvPr>
        </p:nvPicPr>
        <p:blipFill>
          <a:blip r:embed="rId3"/>
          <a:srcRect l="14424" r="26242" b="-1"/>
          <a:stretch>
            <a:fillRect/>
          </a:stretch>
        </p:blipFill>
        <p:spPr>
          <a:xfrm>
            <a:off x="6096000" y="10"/>
            <a:ext cx="6096000" cy="6857990"/>
          </a:xfrm>
          <a:prstGeom prst="rect">
            <a:avLst/>
          </a:prstGeom>
          <a:noFill/>
        </p:spPr>
      </p:pic>
    </p:spTree>
    <p:extLst>
      <p:ext uri="{BB962C8B-B14F-4D97-AF65-F5344CB8AC3E}">
        <p14:creationId xmlns:p14="http://schemas.microsoft.com/office/powerpoint/2010/main" val="40814677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Voting Rights and Election Security">
            <a:extLst>
              <a:ext uri="{FF2B5EF4-FFF2-40B4-BE49-F238E27FC236}">
                <a16:creationId xmlns:a16="http://schemas.microsoft.com/office/drawing/2014/main" xmlns="" id="{65B24D72-2110-4931-9893-FCD5EC3234F5}"/>
              </a:ext>
            </a:extLst>
          </p:cNvPr>
          <p:cNvPicPr>
            <a:picLocks noGrp="1" noChangeAspect="1"/>
          </p:cNvPicPr>
          <p:nvPr>
            <p:ph type="pic" sz="quarter" idx="13"/>
          </p:nvPr>
        </p:nvPicPr>
        <p:blipFill>
          <a:blip r:embed="rId3"/>
          <a:srcRect l="61487" r="5513"/>
          <a:stretch>
            <a:fillRect/>
          </a:stretch>
        </p:blipFill>
        <p:spPr>
          <a:xfrm>
            <a:off x="20" y="1"/>
            <a:ext cx="4023340" cy="6858000"/>
          </a:xfrm>
        </p:spPr>
      </p:pic>
      <p:sp>
        <p:nvSpPr>
          <p:cNvPr id="6" name="Title 5">
            <a:extLst>
              <a:ext uri="{FF2B5EF4-FFF2-40B4-BE49-F238E27FC236}">
                <a16:creationId xmlns:a16="http://schemas.microsoft.com/office/drawing/2014/main" xmlns="" id="{772B01F5-0A44-A978-4576-BBA6B84EE1E2}"/>
              </a:ext>
            </a:extLst>
          </p:cNvPr>
          <p:cNvSpPr>
            <a:spLocks noGrp="1"/>
          </p:cNvSpPr>
          <p:nvPr>
            <p:ph type="title"/>
          </p:nvPr>
        </p:nvSpPr>
        <p:spPr>
          <a:xfrm>
            <a:off x="4357993" y="1684025"/>
            <a:ext cx="7252710" cy="4379318"/>
          </a:xfrm>
        </p:spPr>
        <p:txBody>
          <a:bodyPr>
            <a:normAutofit/>
          </a:bodyPr>
          <a:lstStyle/>
          <a:p>
            <a:pPr algn="ctr"/>
            <a:r>
              <a:rPr lang="en-US" sz="3600" dirty="0"/>
              <a:t>            an     </a:t>
            </a:r>
            <a:r>
              <a:rPr lang="en-US" dirty="0"/>
              <a:t>ADVOCATE</a:t>
            </a:r>
            <a:br>
              <a:rPr lang="en-US" dirty="0"/>
            </a:br>
            <a:r>
              <a:rPr lang="en-US" sz="1200" dirty="0"/>
              <a:t/>
            </a:r>
            <a:br>
              <a:rPr lang="en-US" sz="1200" dirty="0"/>
            </a:br>
            <a:r>
              <a:rPr lang="en-US" dirty="0"/>
              <a:t/>
            </a:r>
            <a:br>
              <a:rPr lang="en-US" dirty="0"/>
            </a:br>
            <a:r>
              <a:rPr lang="en-US" dirty="0"/>
              <a:t>            INFORMED</a:t>
            </a:r>
            <a:br>
              <a:rPr lang="en-US" dirty="0"/>
            </a:br>
            <a:r>
              <a:rPr lang="en-US" sz="2400" dirty="0"/>
              <a:t/>
            </a:r>
            <a:br>
              <a:rPr lang="en-US" sz="2400" dirty="0"/>
            </a:br>
            <a:r>
              <a:rPr lang="en-US" dirty="0"/>
              <a:t/>
            </a:r>
            <a:br>
              <a:rPr lang="en-US" dirty="0"/>
            </a:br>
            <a:r>
              <a:rPr lang="en-US" sz="4000" dirty="0"/>
              <a:t>      </a:t>
            </a:r>
            <a:r>
              <a:rPr lang="en-US" dirty="0"/>
              <a:t>       ENGAGED</a:t>
            </a:r>
          </a:p>
        </p:txBody>
      </p:sp>
      <p:pic>
        <p:nvPicPr>
          <p:cNvPr id="8" name="Picture 7" descr="Bee collecting pollen">
            <a:extLst>
              <a:ext uri="{FF2B5EF4-FFF2-40B4-BE49-F238E27FC236}">
                <a16:creationId xmlns:a16="http://schemas.microsoft.com/office/drawing/2014/main" xmlns="" id="{D0A0FE4A-7598-4458-6E55-BE5C568EB7C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149" y="1586659"/>
            <a:ext cx="1426029" cy="950315"/>
          </a:xfrm>
          <a:prstGeom prst="rect">
            <a:avLst/>
          </a:prstGeom>
        </p:spPr>
      </p:pic>
      <p:pic>
        <p:nvPicPr>
          <p:cNvPr id="9" name="Picture 8" descr="Bee collecting pollen">
            <a:extLst>
              <a:ext uri="{FF2B5EF4-FFF2-40B4-BE49-F238E27FC236}">
                <a16:creationId xmlns:a16="http://schemas.microsoft.com/office/drawing/2014/main" xmlns="" id="{92A2C6A3-3A42-308F-CE3E-D491101B2D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53316" y="4661543"/>
            <a:ext cx="1426029" cy="950315"/>
          </a:xfrm>
          <a:prstGeom prst="rect">
            <a:avLst/>
          </a:prstGeom>
        </p:spPr>
      </p:pic>
      <p:pic>
        <p:nvPicPr>
          <p:cNvPr id="10" name="Picture 9" descr="Bee collecting pollen">
            <a:extLst>
              <a:ext uri="{FF2B5EF4-FFF2-40B4-BE49-F238E27FC236}">
                <a16:creationId xmlns:a16="http://schemas.microsoft.com/office/drawing/2014/main" xmlns="" id="{790599BB-E4EB-FD0B-82BE-04EB106E19F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6331" y="3124101"/>
            <a:ext cx="1426029" cy="950315"/>
          </a:xfrm>
          <a:prstGeom prst="rect">
            <a:avLst/>
          </a:prstGeom>
        </p:spPr>
      </p:pic>
    </p:spTree>
    <p:extLst>
      <p:ext uri="{BB962C8B-B14F-4D97-AF65-F5344CB8AC3E}">
        <p14:creationId xmlns:p14="http://schemas.microsoft.com/office/powerpoint/2010/main" val="481651665"/>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F85105E-BA2B-96C2-C326-D30A5944E1A6}"/>
              </a:ext>
            </a:extLst>
          </p:cNvPr>
          <p:cNvSpPr>
            <a:spLocks noGrp="1"/>
          </p:cNvSpPr>
          <p:nvPr>
            <p:ph type="title"/>
          </p:nvPr>
        </p:nvSpPr>
        <p:spPr>
          <a:xfrm>
            <a:off x="4281793" y="621792"/>
            <a:ext cx="7252710" cy="1138769"/>
          </a:xfrm>
        </p:spPr>
        <p:txBody>
          <a:bodyPr vert="horz" lIns="91440" tIns="45720" rIns="91440" bIns="45720" rtlCol="0" anchor="t">
            <a:normAutofit/>
          </a:bodyPr>
          <a:lstStyle/>
          <a:p>
            <a:pPr algn="ctr"/>
            <a:r>
              <a:rPr lang="en-US" sz="3900" b="0" i="0" kern="1200" spc="-200" baseline="0" dirty="0">
                <a:latin typeface="+mj-lt"/>
                <a:ea typeface="+mj-ea"/>
                <a:cs typeface="+mj-cs"/>
              </a:rPr>
              <a:t>Key Legislative Focus Areas for Veteran Support</a:t>
            </a:r>
          </a:p>
        </p:txBody>
      </p:sp>
      <p:pic>
        <p:nvPicPr>
          <p:cNvPr id="4" name="Content Placeholder 3" descr="US constitution documents, bible, military helmet , dog tag, and camouflage clothes on American flag.The objects are placed in helmet.The documents are in scroll shape.Photo was shot in studio with a medium format camera Hasselblad H4D in studio and in horizontal composition.">
            <a:extLst>
              <a:ext uri="{FF2B5EF4-FFF2-40B4-BE49-F238E27FC236}">
                <a16:creationId xmlns:a16="http://schemas.microsoft.com/office/drawing/2014/main" xmlns="" id="{C059D6AA-5802-4E44-BBE1-0660B2662CBE}"/>
              </a:ext>
            </a:extLst>
          </p:cNvPr>
          <p:cNvPicPr>
            <a:picLocks noGrp="1" noChangeAspect="1"/>
          </p:cNvPicPr>
          <p:nvPr>
            <p:ph type="pic" sz="quarter" idx="13"/>
          </p:nvPr>
        </p:nvPicPr>
        <p:blipFill>
          <a:blip r:embed="rId3"/>
          <a:srcRect l="23637" r="32364"/>
          <a:stretch>
            <a:fillRect/>
          </a:stretch>
        </p:blipFill>
        <p:spPr>
          <a:xfrm>
            <a:off x="20" y="1"/>
            <a:ext cx="4023340" cy="6858000"/>
          </a:xfrm>
        </p:spPr>
      </p:pic>
      <p:sp>
        <p:nvSpPr>
          <p:cNvPr id="7" name="TextBox 6">
            <a:extLst>
              <a:ext uri="{FF2B5EF4-FFF2-40B4-BE49-F238E27FC236}">
                <a16:creationId xmlns:a16="http://schemas.microsoft.com/office/drawing/2014/main" xmlns="" id="{11006BF3-6736-EE41-DA49-932BD253EDB4}"/>
              </a:ext>
            </a:extLst>
          </p:cNvPr>
          <p:cNvSpPr txBox="1"/>
          <p:nvPr/>
        </p:nvSpPr>
        <p:spPr>
          <a:xfrm>
            <a:off x="4680857" y="1948543"/>
            <a:ext cx="6520543" cy="4801314"/>
          </a:xfrm>
          <a:prstGeom prst="rect">
            <a:avLst/>
          </a:prstGeom>
          <a:noFill/>
        </p:spPr>
        <p:txBody>
          <a:bodyPr wrap="square" rtlCol="0">
            <a:spAutoFit/>
          </a:bodyPr>
          <a:lstStyle/>
          <a:p>
            <a:pPr marL="285750" indent="-285750">
              <a:buFont typeface="Wingdings" panose="05000000000000000000" pitchFamily="2" charset="2"/>
              <a:buChar char="§"/>
            </a:pPr>
            <a:r>
              <a:rPr lang="en-US" sz="3200" dirty="0"/>
              <a:t>Budget</a:t>
            </a:r>
          </a:p>
          <a:p>
            <a:pPr marL="285750" indent="-285750">
              <a:buFont typeface="Wingdings" panose="05000000000000000000" pitchFamily="2" charset="2"/>
              <a:buChar char="§"/>
            </a:pPr>
            <a:r>
              <a:rPr lang="en-US" sz="3200" dirty="0"/>
              <a:t>Disability Assistance &amp; Memorial Affairs</a:t>
            </a:r>
          </a:p>
          <a:p>
            <a:pPr marL="285750" indent="-285750">
              <a:buFont typeface="Wingdings" panose="05000000000000000000" pitchFamily="2" charset="2"/>
              <a:buChar char="§"/>
            </a:pPr>
            <a:r>
              <a:rPr lang="en-US" sz="3200" dirty="0"/>
              <a:t>Education, Employment &amp; Transition Assistance</a:t>
            </a:r>
          </a:p>
          <a:p>
            <a:pPr marL="285750" indent="-285750">
              <a:buFont typeface="Wingdings" panose="05000000000000000000" pitchFamily="2" charset="2"/>
              <a:buChar char="§"/>
            </a:pPr>
            <a:r>
              <a:rPr lang="en-US" sz="3200" dirty="0"/>
              <a:t>Healthcare</a:t>
            </a:r>
          </a:p>
          <a:p>
            <a:pPr marL="285750" indent="-285750">
              <a:buFont typeface="Wingdings" panose="05000000000000000000" pitchFamily="2" charset="2"/>
              <a:buChar char="§"/>
            </a:pPr>
            <a:r>
              <a:rPr lang="en-US" sz="3200" dirty="0"/>
              <a:t>Military Readiness</a:t>
            </a:r>
          </a:p>
          <a:p>
            <a:pPr marL="285750" indent="-285750">
              <a:buFont typeface="Wingdings" panose="05000000000000000000" pitchFamily="2" charset="2"/>
              <a:buChar char="§"/>
            </a:pPr>
            <a:r>
              <a:rPr lang="en-US" sz="3200" dirty="0"/>
              <a:t>National Security, Foreign Affairs &amp; POW/MIA</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72417674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024CBEB-6D6A-E4F4-B0A6-58F5FF2DB22B}"/>
              </a:ext>
            </a:extLst>
          </p:cNvPr>
          <p:cNvSpPr>
            <a:spLocks noGrp="1"/>
          </p:cNvSpPr>
          <p:nvPr>
            <p:ph type="title"/>
          </p:nvPr>
        </p:nvSpPr>
        <p:spPr>
          <a:xfrm>
            <a:off x="4281793" y="621792"/>
            <a:ext cx="7252710" cy="1087265"/>
          </a:xfrm>
        </p:spPr>
        <p:txBody>
          <a:bodyPr vert="horz" lIns="91440" tIns="45720" rIns="91440" bIns="45720" rtlCol="0" anchor="t">
            <a:normAutofit fontScale="90000"/>
          </a:bodyPr>
          <a:lstStyle/>
          <a:p>
            <a:pPr algn="ctr"/>
            <a:r>
              <a:rPr lang="en-US" sz="4400" b="0" i="0" kern="1200" spc="-200" baseline="0" dirty="0">
                <a:latin typeface="+mj-lt"/>
                <a:ea typeface="+mj-ea"/>
                <a:cs typeface="+mj-cs"/>
              </a:rPr>
              <a:t>Actively Participate in Advocacy</a:t>
            </a:r>
            <a:r>
              <a:rPr lang="en-US" sz="3900" b="0" i="0" kern="1200" spc="-200" baseline="0" dirty="0">
                <a:latin typeface="+mj-lt"/>
                <a:ea typeface="+mj-ea"/>
                <a:cs typeface="+mj-cs"/>
              </a:rPr>
              <a:t/>
            </a:r>
            <a:br>
              <a:rPr lang="en-US" sz="3900" b="0" i="0" kern="1200" spc="-200" baseline="0" dirty="0">
                <a:latin typeface="+mj-lt"/>
                <a:ea typeface="+mj-ea"/>
                <a:cs typeface="+mj-cs"/>
              </a:rPr>
            </a:br>
            <a:r>
              <a:rPr lang="en-US" sz="3900" b="0" i="0" kern="1200" spc="-200" baseline="0" dirty="0">
                <a:latin typeface="+mj-lt"/>
                <a:ea typeface="+mj-ea"/>
                <a:cs typeface="+mj-cs"/>
              </a:rPr>
              <a:t/>
            </a:r>
            <a:br>
              <a:rPr lang="en-US" sz="3900" b="0" i="0" kern="1200" spc="-200" baseline="0" dirty="0">
                <a:latin typeface="+mj-lt"/>
                <a:ea typeface="+mj-ea"/>
                <a:cs typeface="+mj-cs"/>
              </a:rPr>
            </a:br>
            <a:endParaRPr lang="en-US" sz="3200" b="0" i="0" kern="1200" spc="-200" baseline="0" dirty="0">
              <a:latin typeface="+mj-lt"/>
              <a:ea typeface="+mj-ea"/>
              <a:cs typeface="+mj-cs"/>
            </a:endParaRPr>
          </a:p>
        </p:txBody>
      </p:sp>
      <p:pic>
        <p:nvPicPr>
          <p:cNvPr id="4" name="Content Placeholder 3" descr="Adult man and wife and senior aged woman are watching a program on a digital tablet computer outdoors on the back patio, Indiana, United States">
            <a:extLst>
              <a:ext uri="{FF2B5EF4-FFF2-40B4-BE49-F238E27FC236}">
                <a16:creationId xmlns:a16="http://schemas.microsoft.com/office/drawing/2014/main" xmlns="" id="{ED6897E1-6D6C-4B24-B2A2-647D48E925B4}"/>
              </a:ext>
            </a:extLst>
          </p:cNvPr>
          <p:cNvPicPr>
            <a:picLocks noGrp="1" noChangeAspect="1"/>
          </p:cNvPicPr>
          <p:nvPr>
            <p:ph type="pic" sz="quarter" idx="13"/>
          </p:nvPr>
        </p:nvPicPr>
        <p:blipFill>
          <a:blip r:embed="rId3"/>
          <a:srcRect l="20548" r="40291" b="-2"/>
          <a:stretch>
            <a:fillRect/>
          </a:stretch>
        </p:blipFill>
        <p:spPr>
          <a:xfrm>
            <a:off x="20" y="1"/>
            <a:ext cx="4023340" cy="6858000"/>
          </a:xfrm>
        </p:spPr>
      </p:pic>
      <p:sp>
        <p:nvSpPr>
          <p:cNvPr id="5" name="TextBox 4">
            <a:extLst>
              <a:ext uri="{FF2B5EF4-FFF2-40B4-BE49-F238E27FC236}">
                <a16:creationId xmlns:a16="http://schemas.microsoft.com/office/drawing/2014/main" xmlns="" id="{DB96698B-FD76-4D39-ADF2-2F3B2A31E185}"/>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309088" y="2115404"/>
            <a:ext cx="7225415" cy="4212926"/>
          </a:xfrm>
          <a:prstGeom prst="rect">
            <a:avLst/>
          </a:prstGeom>
        </p:spPr>
        <p:txBody>
          <a:bodyPr>
            <a:normAutofit/>
          </a:bodyPr>
          <a:lstStyle/>
          <a:p>
            <a:pPr marL="0" indent="0">
              <a:lnSpc>
                <a:spcPct val="90000"/>
              </a:lnSpc>
              <a:spcBef>
                <a:spcPts val="2500"/>
              </a:spcBef>
              <a:spcAft>
                <a:spcPts val="600"/>
              </a:spcAft>
              <a:buNone/>
            </a:pPr>
            <a:endParaRPr lang="en-US" sz="1200" dirty="0"/>
          </a:p>
        </p:txBody>
      </p:sp>
      <p:sp>
        <p:nvSpPr>
          <p:cNvPr id="3" name="TextBox 2">
            <a:extLst>
              <a:ext uri="{FF2B5EF4-FFF2-40B4-BE49-F238E27FC236}">
                <a16:creationId xmlns:a16="http://schemas.microsoft.com/office/drawing/2014/main" xmlns="" id="{AA65F0BF-8E6C-96BB-5A1F-B354B4B46B9F}"/>
              </a:ext>
            </a:extLst>
          </p:cNvPr>
          <p:cNvSpPr txBox="1"/>
          <p:nvPr/>
        </p:nvSpPr>
        <p:spPr>
          <a:xfrm>
            <a:off x="4925705" y="1567544"/>
            <a:ext cx="6867231" cy="4462760"/>
          </a:xfrm>
          <a:prstGeom prst="rect">
            <a:avLst/>
          </a:prstGeom>
          <a:noFill/>
        </p:spPr>
        <p:txBody>
          <a:bodyPr wrap="square" rtlCol="0">
            <a:spAutoFit/>
          </a:bodyPr>
          <a:lstStyle/>
          <a:p>
            <a:pPr marL="285750" indent="-285750">
              <a:buFont typeface="Arial" panose="020B0604020202020204" pitchFamily="34" charset="0"/>
              <a:buChar char="•"/>
            </a:pPr>
            <a:r>
              <a:rPr lang="en-US" sz="3600" spc="-200" dirty="0"/>
              <a:t>Know your Legislators</a:t>
            </a:r>
          </a:p>
          <a:p>
            <a:pPr marL="285750" indent="-285750">
              <a:buFont typeface="Arial" panose="020B0604020202020204" pitchFamily="34" charset="0"/>
              <a:buChar char="•"/>
            </a:pPr>
            <a:r>
              <a:rPr lang="en-US" sz="3600" spc="-200" dirty="0"/>
              <a:t>Be aware of the issues</a:t>
            </a:r>
          </a:p>
          <a:p>
            <a:pPr marL="285750" indent="-285750">
              <a:buFont typeface="Arial" panose="020B0604020202020204" pitchFamily="34" charset="0"/>
              <a:buChar char="•"/>
            </a:pPr>
            <a:r>
              <a:rPr lang="en-US" sz="3600" spc="-200" dirty="0"/>
              <a:t>Subscribe to the VFW Action Corps Weekly </a:t>
            </a:r>
            <a:r>
              <a:rPr lang="en-US" sz="3600" spc="-200" dirty="0" err="1"/>
              <a:t>newlsletter</a:t>
            </a:r>
            <a:endParaRPr lang="en-US" sz="3600" spc="-200" dirty="0"/>
          </a:p>
          <a:p>
            <a:pPr marL="285750" indent="-285750">
              <a:buFont typeface="Arial" panose="020B0604020202020204" pitchFamily="34" charset="0"/>
              <a:buChar char="•"/>
            </a:pPr>
            <a:r>
              <a:rPr lang="en-US" sz="3600" spc="-200" dirty="0"/>
              <a:t>When called to action respond</a:t>
            </a:r>
          </a:p>
          <a:p>
            <a:pPr marL="285750" indent="-285750">
              <a:buFont typeface="Arial" panose="020B0604020202020204" pitchFamily="34" charset="0"/>
              <a:buChar char="•"/>
            </a:pPr>
            <a:r>
              <a:rPr lang="en-US" sz="3600" spc="-200" dirty="0"/>
              <a:t>Take action through emails, town hall meetings, social media</a:t>
            </a:r>
            <a:r>
              <a:rPr lang="en-US" sz="3200" spc="-200" dirty="0"/>
              <a:t/>
            </a:r>
            <a:br>
              <a:rPr lang="en-US" sz="3200" spc="-200" dirty="0"/>
            </a:br>
            <a:endParaRPr lang="en-US" sz="3200" dirty="0"/>
          </a:p>
        </p:txBody>
      </p:sp>
    </p:spTree>
    <p:extLst>
      <p:ext uri="{BB962C8B-B14F-4D97-AF65-F5344CB8AC3E}">
        <p14:creationId xmlns:p14="http://schemas.microsoft.com/office/powerpoint/2010/main" val="18242870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250"/>
                                  </p:stCondLst>
                                  <p:endCondLst>
                                    <p:cond evt="begin" delay="0">
                                      <p:tn val="5"/>
                                    </p:cond>
                                  </p:end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3486BDC-E40D-90B6-1B41-F403887DE72F}"/>
              </a:ext>
            </a:extLst>
          </p:cNvPr>
          <p:cNvSpPr>
            <a:spLocks noGrp="1"/>
          </p:cNvSpPr>
          <p:nvPr>
            <p:ph type="title"/>
          </p:nvPr>
        </p:nvSpPr>
        <p:spPr>
          <a:xfrm>
            <a:off x="4238249" y="211462"/>
            <a:ext cx="7594521" cy="569385"/>
          </a:xfrm>
        </p:spPr>
        <p:txBody>
          <a:bodyPr vert="horz" lIns="91440" tIns="45720" rIns="91440" bIns="45720" rtlCol="0" anchor="t">
            <a:normAutofit/>
          </a:bodyPr>
          <a:lstStyle/>
          <a:p>
            <a:pPr algn="ctr"/>
            <a:r>
              <a:rPr lang="en-US" sz="2800" b="1" i="0" kern="1200" spc="-200" baseline="0" dirty="0">
                <a:latin typeface="+mj-lt"/>
                <a:ea typeface="+mj-ea"/>
                <a:cs typeface="+mj-cs"/>
              </a:rPr>
              <a:t>Advocacy Boundaries and Legal Guidelines</a:t>
            </a:r>
          </a:p>
        </p:txBody>
      </p:sp>
      <p:pic>
        <p:nvPicPr>
          <p:cNvPr id="4" name="Content Placeholder 3" descr="Concept image to illustrate balancing faith and retirement savings on a balance scale. White background with shadow reflected on white foreground. Cropped to rule of thirds and ready to use.">
            <a:extLst>
              <a:ext uri="{FF2B5EF4-FFF2-40B4-BE49-F238E27FC236}">
                <a16:creationId xmlns:a16="http://schemas.microsoft.com/office/drawing/2014/main" xmlns="" id="{E14A695A-5F37-4DF7-8E52-D04F94411F86}"/>
              </a:ext>
            </a:extLst>
          </p:cNvPr>
          <p:cNvPicPr>
            <a:picLocks noGrp="1" noChangeAspect="1"/>
          </p:cNvPicPr>
          <p:nvPr>
            <p:ph type="pic" sz="quarter" idx="13"/>
          </p:nvPr>
        </p:nvPicPr>
        <p:blipFill>
          <a:blip r:embed="rId3"/>
          <a:srcRect l="16581" r="24753"/>
          <a:stretch>
            <a:fillRect/>
          </a:stretch>
        </p:blipFill>
        <p:spPr>
          <a:xfrm>
            <a:off x="20" y="1"/>
            <a:ext cx="4023340" cy="6063342"/>
          </a:xfrm>
        </p:spPr>
      </p:pic>
      <p:sp>
        <p:nvSpPr>
          <p:cNvPr id="5" name="TextBox 4">
            <a:extLst>
              <a:ext uri="{FF2B5EF4-FFF2-40B4-BE49-F238E27FC236}">
                <a16:creationId xmlns:a16="http://schemas.microsoft.com/office/drawing/2014/main" xmlns="" id="{3B3F72C3-9730-4D40-9E2F-0F232C7C97AD}"/>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412421" y="780847"/>
            <a:ext cx="7225415" cy="4212926"/>
          </a:xfrm>
          <a:prstGeom prst="rect">
            <a:avLst/>
          </a:prstGeom>
        </p:spPr>
        <p:txBody>
          <a:bodyPr>
            <a:noAutofit/>
          </a:bodyPr>
          <a:lstStyle/>
          <a:p>
            <a:pPr marL="0" indent="0">
              <a:lnSpc>
                <a:spcPct val="90000"/>
              </a:lnSpc>
              <a:spcBef>
                <a:spcPts val="2500"/>
              </a:spcBef>
              <a:spcAft>
                <a:spcPts val="600"/>
              </a:spcAft>
              <a:buNone/>
            </a:pPr>
            <a:r>
              <a:rPr lang="en-US" sz="2000" b="1" dirty="0">
                <a:latin typeface="Arial" panose="020B0604020202020204" pitchFamily="34" charset="0"/>
                <a:cs typeface="Arial" panose="020B0604020202020204" pitchFamily="34" charset="0"/>
              </a:rPr>
              <a:t>Permitted Advocacy Activities</a:t>
            </a:r>
          </a:p>
          <a:p>
            <a:pPr marL="0" lvl="1" indent="0">
              <a:lnSpc>
                <a:spcPct val="90000"/>
              </a:lnSpc>
              <a:spcBef>
                <a:spcPts val="1000"/>
              </a:spcBef>
              <a:spcAft>
                <a:spcPts val="600"/>
              </a:spcAft>
              <a:buNone/>
            </a:pPr>
            <a:r>
              <a:rPr lang="en-US" sz="2000" dirty="0">
                <a:latin typeface="Arial" panose="020B0604020202020204" pitchFamily="34" charset="0"/>
                <a:cs typeface="Arial" panose="020B0604020202020204" pitchFamily="34" charset="0"/>
              </a:rPr>
              <a:t>Members may support legislation, educate the public, and communicate policy needs without endorsing candidates.</a:t>
            </a:r>
          </a:p>
          <a:p>
            <a:pPr marL="0" indent="0">
              <a:lnSpc>
                <a:spcPct val="90000"/>
              </a:lnSpc>
              <a:spcBef>
                <a:spcPts val="2500"/>
              </a:spcBef>
              <a:spcAft>
                <a:spcPts val="600"/>
              </a:spcAft>
              <a:buNone/>
            </a:pPr>
            <a:r>
              <a:rPr lang="en-US" sz="2000" b="1" dirty="0">
                <a:latin typeface="Arial" panose="020B0604020202020204" pitchFamily="34" charset="0"/>
                <a:cs typeface="Arial" panose="020B0604020202020204" pitchFamily="34" charset="0"/>
              </a:rPr>
              <a:t>Prohibited Political Actions</a:t>
            </a:r>
          </a:p>
          <a:p>
            <a:pPr marL="0" lvl="1" indent="0">
              <a:lnSpc>
                <a:spcPct val="90000"/>
              </a:lnSpc>
              <a:spcBef>
                <a:spcPts val="1000"/>
              </a:spcBef>
              <a:spcAft>
                <a:spcPts val="600"/>
              </a:spcAft>
              <a:buNone/>
            </a:pPr>
            <a:r>
              <a:rPr lang="en-US" sz="2000" dirty="0">
                <a:latin typeface="Arial" panose="020B0604020202020204" pitchFamily="34" charset="0"/>
                <a:cs typeface="Arial" panose="020B0604020202020204" pitchFamily="34" charset="0"/>
              </a:rPr>
              <a:t>Endorsing candidates, wearing organizational attire at campaigns, or using resources for political promotion is forbidden.</a:t>
            </a:r>
          </a:p>
          <a:p>
            <a:pPr marL="0" indent="0">
              <a:lnSpc>
                <a:spcPct val="90000"/>
              </a:lnSpc>
              <a:spcBef>
                <a:spcPts val="2500"/>
              </a:spcBef>
              <a:spcAft>
                <a:spcPts val="600"/>
              </a:spcAft>
              <a:buNone/>
            </a:pPr>
            <a:r>
              <a:rPr lang="en-US" sz="2000" b="1" dirty="0">
                <a:latin typeface="Arial" panose="020B0604020202020204" pitchFamily="34" charset="0"/>
                <a:cs typeface="Arial" panose="020B0604020202020204" pitchFamily="34" charset="0"/>
              </a:rPr>
              <a:t>Maintaining Nonpartisan Integrity</a:t>
            </a:r>
          </a:p>
          <a:p>
            <a:pPr marL="0" lvl="1" indent="0">
              <a:lnSpc>
                <a:spcPct val="90000"/>
              </a:lnSpc>
              <a:spcBef>
                <a:spcPts val="1000"/>
              </a:spcBef>
              <a:spcAft>
                <a:spcPts val="600"/>
              </a:spcAft>
              <a:buNone/>
            </a:pPr>
            <a:r>
              <a:rPr lang="en-US" sz="2000" dirty="0">
                <a:latin typeface="Arial" panose="020B0604020202020204" pitchFamily="34" charset="0"/>
                <a:cs typeface="Arial" panose="020B0604020202020204" pitchFamily="34" charset="0"/>
              </a:rPr>
              <a:t>Following guidelines preserves the organization’s credibility and focuses influence on policy outcomes.</a:t>
            </a:r>
          </a:p>
          <a:p>
            <a:pPr marL="0" indent="0">
              <a:lnSpc>
                <a:spcPct val="90000"/>
              </a:lnSpc>
              <a:spcBef>
                <a:spcPts val="2500"/>
              </a:spcBef>
              <a:spcAft>
                <a:spcPts val="600"/>
              </a:spcAft>
              <a:buNone/>
            </a:pPr>
            <a:r>
              <a:rPr lang="en-US" sz="2000" b="1" dirty="0">
                <a:latin typeface="Arial" panose="020B0604020202020204" pitchFamily="34" charset="0"/>
                <a:cs typeface="Arial" panose="020B0604020202020204" pitchFamily="34" charset="0"/>
              </a:rPr>
              <a:t>Ethical and Legal Compliance</a:t>
            </a:r>
          </a:p>
          <a:p>
            <a:pPr marL="0" lvl="1" indent="0">
              <a:lnSpc>
                <a:spcPct val="90000"/>
              </a:lnSpc>
              <a:spcBef>
                <a:spcPts val="1000"/>
              </a:spcBef>
              <a:spcAft>
                <a:spcPts val="600"/>
              </a:spcAft>
              <a:buNone/>
            </a:pPr>
            <a:r>
              <a:rPr lang="en-US" sz="2000" dirty="0">
                <a:latin typeface="Arial" panose="020B0604020202020204" pitchFamily="34" charset="0"/>
                <a:cs typeface="Arial" panose="020B0604020202020204" pitchFamily="34" charset="0"/>
              </a:rPr>
              <a:t>Understanding boundaries ensures respectful, mission-focused advocacy that protects members and the organization.</a:t>
            </a:r>
          </a:p>
        </p:txBody>
      </p:sp>
    </p:spTree>
    <p:extLst>
      <p:ext uri="{BB962C8B-B14F-4D97-AF65-F5344CB8AC3E}">
        <p14:creationId xmlns:p14="http://schemas.microsoft.com/office/powerpoint/2010/main" val="21046873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12D244C-20F3-DF1B-E7C9-D8B7E84DD6FB}"/>
              </a:ext>
            </a:extLst>
          </p:cNvPr>
          <p:cNvSpPr>
            <a:spLocks noGrp="1"/>
          </p:cNvSpPr>
          <p:nvPr>
            <p:ph type="title"/>
          </p:nvPr>
        </p:nvSpPr>
        <p:spPr>
          <a:xfrm>
            <a:off x="4281793" y="621792"/>
            <a:ext cx="7252710" cy="1138769"/>
          </a:xfrm>
        </p:spPr>
        <p:txBody>
          <a:bodyPr vert="horz" lIns="91440" tIns="45720" rIns="91440" bIns="45720" rtlCol="0" anchor="t">
            <a:normAutofit/>
          </a:bodyPr>
          <a:lstStyle/>
          <a:p>
            <a:r>
              <a:rPr lang="en-US" sz="3900" b="0" i="0" kern="1200" spc="-200" baseline="0" dirty="0">
                <a:latin typeface="+mj-lt"/>
                <a:ea typeface="+mj-ea"/>
                <a:cs typeface="+mj-cs"/>
              </a:rPr>
              <a:t>Ways Auxiliaries Can Inspire Member Participation</a:t>
            </a:r>
          </a:p>
        </p:txBody>
      </p:sp>
      <p:pic>
        <p:nvPicPr>
          <p:cNvPr id="4" name="Content Placeholder 3" descr="Shot of a group of designers having a meeting in an office">
            <a:extLst>
              <a:ext uri="{FF2B5EF4-FFF2-40B4-BE49-F238E27FC236}">
                <a16:creationId xmlns:a16="http://schemas.microsoft.com/office/drawing/2014/main" xmlns="" id="{0365FA5D-A8EF-49FA-A1A8-450125BA7252}"/>
              </a:ext>
            </a:extLst>
          </p:cNvPr>
          <p:cNvPicPr>
            <a:picLocks noGrp="1" noChangeAspect="1"/>
          </p:cNvPicPr>
          <p:nvPr>
            <p:ph type="pic" sz="quarter" idx="13"/>
          </p:nvPr>
        </p:nvPicPr>
        <p:blipFill>
          <a:blip r:embed="rId3"/>
          <a:srcRect l="18353" r="22980"/>
          <a:stretch>
            <a:fillRect/>
          </a:stretch>
        </p:blipFill>
        <p:spPr>
          <a:xfrm>
            <a:off x="20" y="1"/>
            <a:ext cx="4023340" cy="6858000"/>
          </a:xfrm>
        </p:spPr>
      </p:pic>
      <p:sp>
        <p:nvSpPr>
          <p:cNvPr id="5" name="TextBox 4">
            <a:extLst>
              <a:ext uri="{FF2B5EF4-FFF2-40B4-BE49-F238E27FC236}">
                <a16:creationId xmlns:a16="http://schemas.microsoft.com/office/drawing/2014/main" xmlns="" id="{BA06F79D-1065-4BC1-BA05-1AA158A141ED}"/>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4281793" y="2100943"/>
            <a:ext cx="7225415" cy="3929743"/>
          </a:xfrm>
          <a:prstGeom prst="rect">
            <a:avLst/>
          </a:prstGeom>
        </p:spPr>
        <p:txBody>
          <a:bodyPr>
            <a:normAutofit/>
          </a:bodyPr>
          <a:lstStyle/>
          <a:p>
            <a:pPr marL="457200" indent="-457200">
              <a:lnSpc>
                <a:spcPct val="90000"/>
              </a:lnSpc>
              <a:spcBef>
                <a:spcPts val="2500"/>
              </a:spcBef>
              <a:spcAft>
                <a:spcPts val="600"/>
              </a:spcAft>
              <a:buFont typeface="Arial" panose="020B0604020202020204" pitchFamily="34" charset="0"/>
              <a:buChar char="•"/>
            </a:pPr>
            <a:r>
              <a:rPr lang="en-US" sz="2800" b="1" dirty="0"/>
              <a:t> </a:t>
            </a:r>
            <a:r>
              <a:rPr lang="en-US" sz="2800" b="1" dirty="0">
                <a:latin typeface="Arial" panose="020B0604020202020204" pitchFamily="34" charset="0"/>
                <a:cs typeface="Arial" panose="020B0604020202020204" pitchFamily="34" charset="0"/>
              </a:rPr>
              <a:t>Regular Legislative Updates</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 Interactive Advocacy Workshops</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 Member Recognition and Challenges</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 Community Partnerships and Outreach</a:t>
            </a:r>
          </a:p>
        </p:txBody>
      </p:sp>
    </p:spTree>
    <p:extLst>
      <p:ext uri="{BB962C8B-B14F-4D97-AF65-F5344CB8AC3E}">
        <p14:creationId xmlns:p14="http://schemas.microsoft.com/office/powerpoint/2010/main" val="2151826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06C4E235-D0EC-EE19-1FC9-BF4645522A29}"/>
              </a:ext>
            </a:extLst>
          </p:cNvPr>
          <p:cNvSpPr>
            <a:spLocks noGrp="1"/>
          </p:cNvSpPr>
          <p:nvPr>
            <p:ph type="title"/>
          </p:nvPr>
        </p:nvSpPr>
        <p:spPr>
          <a:xfrm>
            <a:off x="152400" y="621793"/>
            <a:ext cx="7859485" cy="749808"/>
          </a:xfrm>
        </p:spPr>
        <p:txBody>
          <a:bodyPr vert="horz" lIns="91440" tIns="45720" rIns="91440" bIns="45720" rtlCol="0" anchor="t">
            <a:normAutofit/>
          </a:bodyPr>
          <a:lstStyle/>
          <a:p>
            <a:r>
              <a:rPr lang="en-US" sz="3200" b="1" i="0" kern="1200" spc="-200" baseline="0" dirty="0">
                <a:latin typeface="Arial" panose="020B0604020202020204" pitchFamily="34" charset="0"/>
                <a:cs typeface="Arial" panose="020B0604020202020204" pitchFamily="34" charset="0"/>
              </a:rPr>
              <a:t>Quick Steps Members Can Take Immediately</a:t>
            </a:r>
          </a:p>
        </p:txBody>
      </p:sp>
      <p:sp>
        <p:nvSpPr>
          <p:cNvPr id="5" name="TextBox 4">
            <a:extLst>
              <a:ext uri="{FF2B5EF4-FFF2-40B4-BE49-F238E27FC236}">
                <a16:creationId xmlns:a16="http://schemas.microsoft.com/office/drawing/2014/main" xmlns="" id="{3D7D1582-67CF-4E82-8325-036A46F925B4}"/>
              </a:ext>
            </a:extLst>
          </p:cNvPr>
          <p:cNvSpPr txBox="1"/>
          <p:nvPr>
            <p:extLst>
              <p:ext uri="{E7BDC344-281C-4309-B0C6-D0EE65EED2A8}">
                <p202:designPr xmlns:p202="http://schemas.microsoft.com/office/powerpoint/2020/02/main" xmlns="">
                  <p202:designTagLst>
                    <p202:designTag name="ARCH:1:CLS" val="InformationBlock"/>
                    <p202:designTag name="ARCH:1:VSVAR" val="TitledTextBox"/>
                  </p202:designTagLst>
                </p202:designPr>
              </p:ext>
            </p:extLst>
          </p:nvPr>
        </p:nvSpPr>
        <p:spPr>
          <a:xfrm>
            <a:off x="574964" y="1432682"/>
            <a:ext cx="7225415" cy="4803525"/>
          </a:xfrm>
          <a:prstGeom prst="rect">
            <a:avLst/>
          </a:prstGeom>
        </p:spPr>
        <p:txBody>
          <a:bodyPr>
            <a:normAutofit/>
          </a:bodyPr>
          <a:lstStyle/>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Subscribe to Action Alerts</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Contact Lawmakers</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Share and Engage Others through social media, Instagram, Facebook</a:t>
            </a:r>
          </a:p>
          <a:p>
            <a:pPr algn="ctr">
              <a:lnSpc>
                <a:spcPct val="90000"/>
              </a:lnSpc>
              <a:spcBef>
                <a:spcPts val="2500"/>
              </a:spcBef>
              <a:spcAft>
                <a:spcPts val="600"/>
              </a:spcAft>
            </a:pPr>
            <a:r>
              <a:rPr lang="en-US" sz="3200" b="1" dirty="0">
                <a:latin typeface="Arial" panose="020B0604020202020204" pitchFamily="34" charset="0"/>
                <a:cs typeface="Arial" panose="020B0604020202020204" pitchFamily="34" charset="0"/>
                <a:hlinkClick r:id="rId3"/>
              </a:rPr>
              <a:t>www.votervoice.net</a:t>
            </a:r>
            <a:endParaRPr lang="en-US" sz="3200" b="1" dirty="0">
              <a:latin typeface="Arial" panose="020B0604020202020204" pitchFamily="34" charset="0"/>
              <a:cs typeface="Arial" panose="020B0604020202020204" pitchFamily="34" charset="0"/>
            </a:endParaRPr>
          </a:p>
          <a:p>
            <a:pPr algn="ctr">
              <a:lnSpc>
                <a:spcPct val="90000"/>
              </a:lnSpc>
              <a:spcBef>
                <a:spcPts val="2500"/>
              </a:spcBef>
              <a:spcAft>
                <a:spcPts val="600"/>
              </a:spcAft>
            </a:pPr>
            <a:r>
              <a:rPr lang="en-US" sz="2000" b="1" dirty="0">
                <a:latin typeface="Arial" panose="020B0604020202020204" pitchFamily="34" charset="0"/>
                <a:cs typeface="Arial" panose="020B0604020202020204" pitchFamily="34" charset="0"/>
              </a:rPr>
              <a:t> </a:t>
            </a:r>
            <a:r>
              <a:rPr lang="en-US" sz="2800" b="1" dirty="0">
                <a:latin typeface="Arial" panose="020B0604020202020204" pitchFamily="34" charset="0"/>
                <a:cs typeface="Arial" panose="020B0604020202020204" pitchFamily="34" charset="0"/>
              </a:rPr>
              <a:t>#AuxiliaryAmplifier</a:t>
            </a:r>
          </a:p>
          <a:p>
            <a:pPr marL="457200" indent="-457200">
              <a:lnSpc>
                <a:spcPct val="90000"/>
              </a:lnSpc>
              <a:spcBef>
                <a:spcPts val="2500"/>
              </a:spcBef>
              <a:spcAft>
                <a:spcPts val="600"/>
              </a:spcAft>
              <a:buFont typeface="Arial" panose="020B0604020202020204" pitchFamily="34" charset="0"/>
              <a:buChar char="•"/>
            </a:pPr>
            <a:r>
              <a:rPr lang="en-US" sz="2800" b="1" dirty="0">
                <a:latin typeface="Arial" panose="020B0604020202020204" pitchFamily="34" charset="0"/>
                <a:cs typeface="Arial" panose="020B0604020202020204" pitchFamily="34" charset="0"/>
              </a:rPr>
              <a:t>Stay Informed Locally</a:t>
            </a:r>
          </a:p>
        </p:txBody>
      </p:sp>
      <p:pic>
        <p:nvPicPr>
          <p:cNvPr id="4" name="Content Placeholder 3" descr="Woman using hologram app on his phone for finding employee.">
            <a:extLst>
              <a:ext uri="{FF2B5EF4-FFF2-40B4-BE49-F238E27FC236}">
                <a16:creationId xmlns:a16="http://schemas.microsoft.com/office/drawing/2014/main" xmlns="" id="{3901E94E-FDD9-4062-A9D7-26ED6842E94F}"/>
              </a:ext>
            </a:extLst>
          </p:cNvPr>
          <p:cNvPicPr>
            <a:picLocks noGrp="1" noChangeAspect="1"/>
          </p:cNvPicPr>
          <p:nvPr>
            <p:ph type="pic" sz="quarter" idx="13"/>
          </p:nvPr>
        </p:nvPicPr>
        <p:blipFill>
          <a:blip r:embed="rId4"/>
          <a:srcRect l="27048" r="33792" b="-2"/>
          <a:stretch>
            <a:fillRect/>
          </a:stretch>
        </p:blipFill>
        <p:spPr>
          <a:xfrm>
            <a:off x="8168640" y="1"/>
            <a:ext cx="4023360" cy="6858000"/>
          </a:xfrm>
        </p:spPr>
      </p:pic>
    </p:spTree>
    <p:extLst>
      <p:ext uri="{BB962C8B-B14F-4D97-AF65-F5344CB8AC3E}">
        <p14:creationId xmlns:p14="http://schemas.microsoft.com/office/powerpoint/2010/main" val="213962274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iterate>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50"/>
                                        <p:tgtEl>
                                          <p:spTgt spid="5"/>
                                        </p:tgtEl>
                                      </p:cBhvr>
                                    </p:animEffect>
                                    <p:anim calcmode="lin" valueType="num">
                                      <p:cBhvr>
                                        <p:cTn id="8" dur="250" fill="hold"/>
                                        <p:tgtEl>
                                          <p:spTgt spid="5"/>
                                        </p:tgtEl>
                                        <p:attrNameLst>
                                          <p:attrName>ppt_x</p:attrName>
                                        </p:attrNameLst>
                                      </p:cBhvr>
                                      <p:tavLst>
                                        <p:tav tm="0">
                                          <p:val>
                                            <p:strVal val="#ppt_x"/>
                                          </p:val>
                                        </p:tav>
                                        <p:tav tm="100000">
                                          <p:val>
                                            <p:strVal val="#ppt_x"/>
                                          </p:val>
                                        </p:tav>
                                      </p:tavLst>
                                    </p:anim>
                                    <p:anim calcmode="lin" valueType="num">
                                      <p:cBhvr>
                                        <p:cTn id="9" dur="25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Axis">
  <a:themeElements>
    <a:clrScheme name="Southwestern">
      <a:dk1>
        <a:srgbClr val="000000"/>
      </a:dk1>
      <a:lt1>
        <a:srgbClr val="FFFFFF"/>
      </a:lt1>
      <a:dk2>
        <a:srgbClr val="0E2841"/>
      </a:dk2>
      <a:lt2>
        <a:srgbClr val="E8E8E8"/>
      </a:lt2>
      <a:accent1>
        <a:srgbClr val="A8BABF"/>
      </a:accent1>
      <a:accent2>
        <a:srgbClr val="C16A38"/>
      </a:accent2>
      <a:accent3>
        <a:srgbClr val="7B441F"/>
      </a:accent3>
      <a:accent4>
        <a:srgbClr val="DAC68B"/>
      </a:accent4>
      <a:accent5>
        <a:srgbClr val="B6BAA5"/>
      </a:accent5>
      <a:accent6>
        <a:srgbClr val="716C34"/>
      </a:accent6>
      <a:hlink>
        <a:srgbClr val="467886"/>
      </a:hlink>
      <a:folHlink>
        <a:srgbClr val="96607D"/>
      </a:folHlink>
    </a:clrScheme>
    <a:fontScheme name="Custom 13">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xis_Copilot Layouts_win32_DN_v7" id="{2D27664C-6308-44CF-AD31-3123E3CD2A37}" vid="{94C83FE8-F59A-47F5-B97E-45C21FC7BF6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xmlns=""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Image xmlns="71af3243-3dd4-4a8d-8c0d-dd76da1f02a5">
      <Url xsi:nil="true"/>
      <Description xsi:nil="true"/>
    </Image>
    <Status xmlns="71af3243-3dd4-4a8d-8c0d-dd76da1f02a5">Not started</Status>
    <Background xmlns="71af3243-3dd4-4a8d-8c0d-dd76da1f02a5">false</Background>
    <_ip_UnifiedCompliancePolicyProperties xmlns="http://schemas.microsoft.com/sharepoint/v3" xsi:nil="true"/>
    <ImageTagsTaxHTField xmlns="71af3243-3dd4-4a8d-8c0d-dd76da1f02a5">
      <Terms xmlns="http://schemas.microsoft.com/office/infopath/2007/PartnerControls"/>
    </ImageTagsTaxHTField>
    <TaxCatchAll xmlns="230e9df3-be65-4c73-a93b-d1236ebd677e" xsi:nil="true"/>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30" ma:contentTypeDescription="Create a new document." ma:contentTypeScope="" ma:versionID="cec0622158e8f13124e9e8fd4de31bd1">
  <xsd:schema xmlns:xsd="http://www.w3.org/2001/XMLSchema" xmlns:xs="http://www.w3.org/2001/XMLSchema" xmlns:p="http://schemas.microsoft.com/office/2006/metadata/properties" xmlns:ns1="http://schemas.microsoft.com/sharepoint/v3" xmlns:ns2="71af3243-3dd4-4a8d-8c0d-dd76da1f02a5" xmlns:ns3="16c05727-aa75-4e4a-9b5f-8a80a1165891" xmlns:ns4="230e9df3-be65-4c73-a93b-d1236ebd677e" targetNamespace="http://schemas.microsoft.com/office/2006/metadata/properties" ma:root="true" ma:fieldsID="3b52f30ab005d15df08657af532e6e38" ns1:_="" ns2:_="" ns3:_="" ns4:_="">
    <xsd:import namespace="http://schemas.microsoft.com/sharepoint/v3"/>
    <xsd:import namespace="71af3243-3dd4-4a8d-8c0d-dd76da1f02a5"/>
    <xsd:import namespace="16c05727-aa75-4e4a-9b5f-8a80a1165891"/>
    <xsd:import namespace="230e9df3-be65-4c73-a93b-d1236ebd677e"/>
    <xsd:element name="properties">
      <xsd:complexType>
        <xsd:sequence>
          <xsd:element name="documentManagement">
            <xsd:complexType>
              <xsd:all>
                <xsd:element ref="ns2:Status" minOccurs="0"/>
                <xsd:element ref="ns2:Image" minOccurs="0"/>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1:_ip_UnifiedCompliancePolicyProperties" minOccurs="0"/>
                <xsd:element ref="ns1:_ip_UnifiedCompliancePolicyUIAction" minOccurs="0"/>
                <xsd:element ref="ns4:TaxCatchAll" minOccurs="0"/>
                <xsd:element ref="ns2:ImageTagsTaxHTField" minOccurs="0"/>
                <xsd:element ref="ns2:MediaServiceLocation" minOccurs="0"/>
                <xsd:element ref="ns2:MediaLengthInSeconds" minOccurs="0"/>
                <xsd:element ref="ns2:Background" minOccurs="0"/>
                <xsd:element ref="ns2:MediaServiceSearchProperties" minOccurs="0"/>
                <xsd:element ref="ns2:MediaServiceDocTags" minOccurs="0"/>
                <xsd:element ref="ns2:MediaServiceObjectDetectorVersions" minOccurs="0"/>
                <xsd:element ref="ns2:MediaServiceSystemTag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0" nillable="true" ma:displayName="Unified Compliance Policy Properties" ma:hidden="true" ma:internalName="_ip_UnifiedCompliancePolicyProperties" ma:readOnly="false">
      <xsd:simpleType>
        <xsd:restriction base="dms:Note"/>
      </xsd:simpleType>
    </xsd:element>
    <xsd:element name="_ip_UnifiedCompliancePolicyUIAction" ma:index="21" nillable="true" ma:displayName="Unified Compliance Policy UI Action" ma:hidden="true" ma:internalName="_ip_UnifiedCompliancePolicyUIAction"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Status" ma:index="2" nillable="true" ma:displayName="Status" ma:default="Not started" ma:format="Dropdown" ma:hidden="true" ma:internalName="Status" ma:readOnly="false">
      <xsd:simpleType>
        <xsd:restriction base="dms:Choice">
          <xsd:enumeration value="Not started"/>
          <xsd:enumeration value="In Progress"/>
          <xsd:enumeration value="Completed"/>
        </xsd:restriction>
      </xsd:simpleType>
    </xsd:element>
    <xsd:element name="Image" ma:index="3" nillable="true" ma:displayName="Image" ma:format="Image" ma:hidden="true" ma:internalName="Image" ma:readOnly="false">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hidden="true" ma:internalName="MediaServiceOCR" ma:readOnly="true">
      <xsd:simpleType>
        <xsd:restriction base="dms:Note"/>
      </xsd:simpleType>
    </xsd:element>
    <xsd:element name="MediaServiceAutoTags" ma:index="11" nillable="true" ma:displayName="MediaServiceAutoTags" ma:hidden="true"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hidden="true" ma:internalName="MediaServiceKeyPoints" ma:readOnly="false">
      <xsd:simpleType>
        <xsd:restriction base="dms:Note"/>
      </xsd:simpleType>
    </xsd:element>
    <xsd:element name="MediaServiceDateTaken" ma:index="18" nillable="true" ma:displayName="MediaServiceDateTaken" ma:hidden="true" ma:internalName="MediaServiceDateTaken" ma:readOnly="true">
      <xsd:simpleType>
        <xsd:restriction base="dms:Text"/>
      </xsd:simpleType>
    </xsd:element>
    <xsd:element name="ImageTagsTaxHTField" ma:index="25" nillable="true" ma:taxonomy="true" ma:internalName="ImageTagsTaxHTField" ma:taxonomyFieldName="MediaServiceImageTags" ma:displayName="Image Tags" ma:readOnly="false" ma:fieldId="{5cf76f15-5ced-4ddc-b409-7134ff3c332f}" ma:taxonomyMulti="true" ma:sspId="e385fb40-52d4-4fae-9c5b-3e8ff8a5878e" ma:termSetId="09814cd3-568e-fe90-9814-8d621ff8fb84" ma:anchorId="fba54fb3-c3e1-fe81-a776-ca4b69148c4d" ma:open="true" ma:isKeyword="false">
      <xsd:complexType>
        <xsd:sequence>
          <xsd:element ref="pc:Terms" minOccurs="0" maxOccurs="1"/>
        </xsd:sequence>
      </xsd:complexType>
    </xsd:element>
    <xsd:element name="MediaServiceLocation" ma:index="26" nillable="true" ma:displayName="Location" ma:hidden="true" ma:internalName="MediaServiceLocation" ma:readOnly="true">
      <xsd:simpleType>
        <xsd:restriction base="dms:Text"/>
      </xsd:simpleType>
    </xsd:element>
    <xsd:element name="MediaLengthInSeconds" ma:index="27" nillable="true" ma:displayName="MediaLengthInSeconds" ma:hidden="true" ma:internalName="MediaLengthInSeconds" ma:readOnly="true">
      <xsd:simpleType>
        <xsd:restriction base="dms:Unknown"/>
      </xsd:simpleType>
    </xsd:element>
    <xsd:element name="Background" ma:index="28" nillable="true" ma:displayName="Background" ma:default="0" ma:format="Dropdown" ma:hidden="true" ma:internalName="Background" ma:readOnly="false">
      <xsd:simpleType>
        <xsd:restriction base="dms:Boolean"/>
      </xsd:simpleType>
    </xsd:element>
    <xsd:element name="MediaServiceSearchProperties" ma:index="29" nillable="true" ma:displayName="MediaServiceSearchProperties" ma:hidden="true" ma:internalName="MediaServiceSearchProperties" ma:readOnly="true">
      <xsd:simpleType>
        <xsd:restriction base="dms:Note"/>
      </xsd:simpleType>
    </xsd:element>
    <xsd:element name="MediaServiceDocTags" ma:index="30" nillable="true" ma:displayName="MediaServiceDocTags" ma:hidden="true" ma:internalName="MediaServiceDocTags" ma:readOnly="true">
      <xsd:simpleType>
        <xsd:restriction base="dms:Note"/>
      </xsd:simpleType>
    </xsd:element>
    <xsd:element name="MediaServiceObjectDetectorVersions" ma:index="31" nillable="true" ma:displayName="MediaServiceObjectDetectorVersions" ma:description="" ma:hidden="true" ma:indexed="true" ma:internalName="MediaServiceObjectDetectorVersions" ma:readOnly="true">
      <xsd:simpleType>
        <xsd:restriction base="dms:Text"/>
      </xsd:simpleType>
    </xsd:element>
    <xsd:element name="MediaServiceSystemTags" ma:index="32" nillable="true" ma:displayName="MediaServiceSystemTags" ma:hidden="true" ma:internalName="MediaServiceSystemTags" ma:readOnly="true">
      <xsd:simpleType>
        <xsd:restriction base="dms:Note"/>
      </xsd:simpleType>
    </xsd:element>
    <xsd:element name="MediaServiceBillingMetadata" ma:index="33" nillable="true" ma:displayName="MediaServiceBillingMetadata" ma:hidden="true" ma:internalName="MediaServiceBillingMetadata"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hidden="tru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hidden="true" ma:internalName="SharedWithDetail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30e9df3-be65-4c73-a93b-d1236ebd677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3f6bfcbc-3db3-4ae6-bd76-326f0798ad28}" ma:internalName="TaxCatchAll" ma:readOnly="false" ma:showField="CatchAllData" ma:web="16c05727-aa75-4e4a-9b5f-8a80a116589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76F8FCD-0A1F-4F6A-8F55-15E9E87E2E4C}">
  <ds:schemaRefs>
    <ds:schemaRef ds:uri="http://schemas.microsoft.com/sharepoint/v3/contenttype/forms"/>
  </ds:schemaRefs>
</ds:datastoreItem>
</file>

<file path=customXml/itemProps2.xml><?xml version="1.0" encoding="utf-8"?>
<ds:datastoreItem xmlns:ds="http://schemas.openxmlformats.org/officeDocument/2006/customXml" ds:itemID="{EF782DA7-86C0-4A84-A860-11A1E6E3FB6B}">
  <ds:schemaRefs>
    <ds:schemaRef ds:uri="http://schemas.microsoft.com/office/infopath/2007/PartnerControls"/>
    <ds:schemaRef ds:uri="http://purl.org/dc/elements/1.1/"/>
    <ds:schemaRef ds:uri="http://schemas.microsoft.com/sharepoint/v3"/>
    <ds:schemaRef ds:uri="http://purl.org/dc/terms/"/>
    <ds:schemaRef ds:uri="http://schemas.openxmlformats.org/package/2006/metadata/core-properties"/>
    <ds:schemaRef ds:uri="230e9df3-be65-4c73-a93b-d1236ebd677e"/>
    <ds:schemaRef ds:uri="http://schemas.microsoft.com/office/2006/documentManagement/types"/>
    <ds:schemaRef ds:uri="16c05727-aa75-4e4a-9b5f-8a80a1165891"/>
    <ds:schemaRef ds:uri="http://schemas.microsoft.com/office/2006/metadata/properties"/>
    <ds:schemaRef ds:uri="71af3243-3dd4-4a8d-8c0d-dd76da1f02a5"/>
    <ds:schemaRef ds:uri="http://www.w3.org/XML/1998/namespace"/>
    <ds:schemaRef ds:uri="http://purl.org/dc/dcmitype/"/>
  </ds:schemaRefs>
</ds:datastoreItem>
</file>

<file path=customXml/itemProps3.xml><?xml version="1.0" encoding="utf-8"?>
<ds:datastoreItem xmlns:ds="http://schemas.openxmlformats.org/officeDocument/2006/customXml" ds:itemID="{83A9C388-2C06-4AF2-857C-74055069A297}">
  <ds:schemaRefs>
    <ds:schemaRef ds:uri="16c05727-aa75-4e4a-9b5f-8a80a1165891"/>
    <ds:schemaRef ds:uri="230e9df3-be65-4c73-a93b-d1236ebd677e"/>
    <ds:schemaRef ds:uri="71af3243-3dd4-4a8d-8c0d-dd76da1f02a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Metadata/LabelInfo.xml><?xml version="1.0" encoding="utf-8"?>
<clbl:labelList xmlns:clbl="http://schemas.microsoft.com/office/2020/mipLabelMetadata"/>
</file>

<file path=docProps/app.xml><?xml version="1.0" encoding="utf-8"?>
<Properties xmlns="http://schemas.openxmlformats.org/officeDocument/2006/extended-properties" xmlns:vt="http://schemas.openxmlformats.org/officeDocument/2006/docPropsVTypes">
  <Template/>
  <TotalTime>2</TotalTime>
  <Words>357</Words>
  <Application>Microsoft Office PowerPoint</Application>
  <PresentationFormat>Custom</PresentationFormat>
  <Paragraphs>62</Paragraphs>
  <Slides>10</Slides>
  <Notes>10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Axis</vt:lpstr>
      <vt:lpstr>VFW Auxiliary Legislative Program   Building Bridges for our Veterans and Legislators</vt:lpstr>
      <vt:lpstr>Please   Don’t go……</vt:lpstr>
      <vt:lpstr>   Pamela Monroe  2025-2026 Department of Florida  Legislative program chairman  Anamcarax2@gmail.com</vt:lpstr>
      <vt:lpstr>            an     ADVOCATE               INFORMED                ENGAGED</vt:lpstr>
      <vt:lpstr>Key Legislative Focus Areas for Veteran Support</vt:lpstr>
      <vt:lpstr>Actively Participate in Advocacy  </vt:lpstr>
      <vt:lpstr>Advocacy Boundaries and Legal Guidelines</vt:lpstr>
      <vt:lpstr>Ways Auxiliaries Can Inspire Member Participation</vt:lpstr>
      <vt:lpstr>Quick Steps Members Can Take Immediately</vt:lpstr>
      <vt:lpstr>“Build Bridges for our Veterans”  “From Sea to Shining See Honoring Veterans Who Keep Us Free”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VFW Auxiliary Legislative Program   Building Bridges for our Veterans and Legislators</dc:title>
  <dc:creator>DebbiesPC</dc:creator>
  <cp:lastModifiedBy>DebbiesPC</cp:lastModifiedBy>
  <cp:revision>2</cp:revision>
  <dcterms:created xsi:type="dcterms:W3CDTF">2024-06-26T20:20:27Z</dcterms:created>
  <dcterms:modified xsi:type="dcterms:W3CDTF">2026-01-31T22:06:33Z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y fmtid="{D5CDD505-2E9C-101B-9397-08002B2CF9AE}" pid="3" name="MediaServiceImageTags">
    <vt:lpwstr/>
  </property>
</Properties>
</file>